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Lst>
  <p:notesMasterIdLst>
    <p:notesMasterId r:id="rId17"/>
  </p:notesMasterIdLst>
  <p:sldIdLst>
    <p:sldId id="256" r:id="rId5"/>
    <p:sldId id="257" r:id="rId6"/>
    <p:sldId id="263" r:id="rId7"/>
    <p:sldId id="264" r:id="rId8"/>
    <p:sldId id="258" r:id="rId9"/>
    <p:sldId id="259" r:id="rId10"/>
    <p:sldId id="262" r:id="rId11"/>
    <p:sldId id="265" r:id="rId12"/>
    <p:sldId id="268" r:id="rId13"/>
    <p:sldId id="269" r:id="rId14"/>
    <p:sldId id="266" r:id="rId15"/>
    <p:sldId id="267"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88F90A-C79A-A7E9-D181-38725A3E8678}" v="25" dt="2025-09-22T14:02:35.5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ata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9BC196-0CDD-4214-B1AF-AA4E700875CA}" type="doc">
      <dgm:prSet loTypeId="urn:microsoft.com/office/officeart/2005/8/layout/vList2" loCatId="list" qsTypeId="urn:microsoft.com/office/officeart/2005/8/quickstyle/3d1" qsCatId="3D" csTypeId="urn:microsoft.com/office/officeart/2005/8/colors/colorful3" csCatId="colorful" phldr="1"/>
      <dgm:spPr/>
      <dgm:t>
        <a:bodyPr/>
        <a:lstStyle/>
        <a:p>
          <a:endParaRPr lang="en-US"/>
        </a:p>
      </dgm:t>
    </dgm:pt>
    <dgm:pt modelId="{BAF72DC8-61A5-4857-B071-452D27EC4E50}">
      <dgm:prSet/>
      <dgm:spPr/>
      <dgm:t>
        <a:bodyPr/>
        <a:lstStyle/>
        <a:p>
          <a:pPr algn="l">
            <a:lnSpc>
              <a:spcPct val="90000"/>
            </a:lnSpc>
          </a:pPr>
          <a:r>
            <a:rPr lang="en-GB" sz="1900">
              <a:solidFill>
                <a:srgbClr val="FFFFFF"/>
              </a:solidFill>
              <a:latin typeface="Segoe UI" panose="020B0502040204020203" pitchFamily="34" charset="0"/>
              <a:ea typeface="+mn-ea"/>
              <a:cs typeface="Segoe UI" panose="020B0502040204020203" pitchFamily="34" charset="0"/>
            </a:rPr>
            <a:t>Planning looks the same throughout the school</a:t>
          </a:r>
          <a:endParaRPr lang="en-US" sz="1900">
            <a:solidFill>
              <a:srgbClr val="FFFFFF"/>
            </a:solidFill>
            <a:latin typeface="Segoe UI" panose="020B0502040204020203" pitchFamily="34" charset="0"/>
            <a:ea typeface="+mn-ea"/>
            <a:cs typeface="Segoe UI" panose="020B0502040204020203" pitchFamily="34" charset="0"/>
          </a:endParaRPr>
        </a:p>
      </dgm:t>
    </dgm:pt>
    <dgm:pt modelId="{93969CC9-9476-441B-9536-9E9CD0EAB137}" type="parTrans" cxnId="{EFA28D8C-4C60-4773-8402-B8F7E420FC54}">
      <dgm:prSet/>
      <dgm:spPr/>
      <dgm:t>
        <a:bodyPr/>
        <a:lstStyle/>
        <a:p>
          <a:endParaRPr lang="en-US"/>
        </a:p>
      </dgm:t>
    </dgm:pt>
    <dgm:pt modelId="{0C763971-EB95-454B-AB59-D9DD89BF27E9}" type="sibTrans" cxnId="{EFA28D8C-4C60-4773-8402-B8F7E420FC54}">
      <dgm:prSet/>
      <dgm:spPr/>
      <dgm:t>
        <a:bodyPr/>
        <a:lstStyle/>
        <a:p>
          <a:endParaRPr lang="en-US"/>
        </a:p>
      </dgm:t>
    </dgm:pt>
    <dgm:pt modelId="{BE776B6B-3351-4B95-AB60-AC3A9506CC9A}">
      <dgm:prSet/>
      <dgm:spPr/>
      <dgm:t>
        <a:bodyPr/>
        <a:lstStyle/>
        <a:p>
          <a:pPr algn="l">
            <a:lnSpc>
              <a:spcPct val="90000"/>
            </a:lnSpc>
          </a:pPr>
          <a:r>
            <a:rPr lang="en-GB" sz="1900">
              <a:solidFill>
                <a:srgbClr val="FFFFFF"/>
              </a:solidFill>
              <a:latin typeface="Segoe UI" panose="020B0502040204020203" pitchFamily="34" charset="0"/>
              <a:ea typeface="+mn-ea"/>
              <a:cs typeface="Segoe UI" panose="020B0502040204020203" pitchFamily="34" charset="0"/>
            </a:rPr>
            <a:t>Each unit of work follows the same structure</a:t>
          </a:r>
          <a:r>
            <a:rPr lang="en-GB" sz="1900">
              <a:solidFill>
                <a:srgbClr val="FFFFFF"/>
              </a:solidFill>
              <a:ea typeface="+mn-ea"/>
              <a:cs typeface="+mn-cs"/>
            </a:rPr>
            <a:t> </a:t>
          </a:r>
          <a:endParaRPr lang="en-US" sz="1900">
            <a:solidFill>
              <a:srgbClr val="FFFFFF"/>
            </a:solidFill>
            <a:ea typeface="+mn-ea"/>
            <a:cs typeface="+mn-cs"/>
          </a:endParaRPr>
        </a:p>
      </dgm:t>
    </dgm:pt>
    <dgm:pt modelId="{430A6182-9ACF-4042-9BD1-CD95FBEDA371}" type="parTrans" cxnId="{2EA5EFFC-6FC8-4E43-95AB-6AE2B6DEA43B}">
      <dgm:prSet/>
      <dgm:spPr/>
      <dgm:t>
        <a:bodyPr/>
        <a:lstStyle/>
        <a:p>
          <a:endParaRPr lang="en-US"/>
        </a:p>
      </dgm:t>
    </dgm:pt>
    <dgm:pt modelId="{796DDC68-648A-438B-9DFC-CBFD4A1463EE}" type="sibTrans" cxnId="{2EA5EFFC-6FC8-4E43-95AB-6AE2B6DEA43B}">
      <dgm:prSet/>
      <dgm:spPr/>
      <dgm:t>
        <a:bodyPr/>
        <a:lstStyle/>
        <a:p>
          <a:endParaRPr lang="en-US"/>
        </a:p>
      </dgm:t>
    </dgm:pt>
    <dgm:pt modelId="{18DD147C-D806-41B7-B4D6-33DD98382E6F}">
      <dgm:prSet/>
      <dgm:spPr/>
      <dgm:t>
        <a:bodyPr/>
        <a:lstStyle/>
        <a:p>
          <a:pPr algn="l" rtl="0">
            <a:lnSpc>
              <a:spcPct val="90000"/>
            </a:lnSpc>
          </a:pPr>
          <a:r>
            <a:rPr lang="en-GB" sz="1900">
              <a:solidFill>
                <a:srgbClr val="FFFFFF"/>
              </a:solidFill>
              <a:latin typeface="Segoe UI"/>
              <a:ea typeface="+mn-ea"/>
              <a:cs typeface="Segoe UI"/>
            </a:rPr>
            <a:t>Vocabulary is shared orally which extends the more able and supports the less able</a:t>
          </a:r>
          <a:endParaRPr lang="en-US" sz="1900">
            <a:solidFill>
              <a:srgbClr val="FFFFFF"/>
            </a:solidFill>
            <a:latin typeface="Segoe UI"/>
            <a:ea typeface="+mn-ea"/>
            <a:cs typeface="Segoe UI"/>
          </a:endParaRPr>
        </a:p>
      </dgm:t>
    </dgm:pt>
    <dgm:pt modelId="{0607D810-641C-4BD7-9AB8-002E45DABDCE}" type="parTrans" cxnId="{05DEA5A6-F2AE-425A-8929-C0346C934960}">
      <dgm:prSet/>
      <dgm:spPr/>
      <dgm:t>
        <a:bodyPr/>
        <a:lstStyle/>
        <a:p>
          <a:endParaRPr lang="en-US"/>
        </a:p>
      </dgm:t>
    </dgm:pt>
    <dgm:pt modelId="{C5C34B62-8E29-4B7E-AC35-2A26CA6AB184}" type="sibTrans" cxnId="{05DEA5A6-F2AE-425A-8929-C0346C934960}">
      <dgm:prSet/>
      <dgm:spPr/>
      <dgm:t>
        <a:bodyPr/>
        <a:lstStyle/>
        <a:p>
          <a:endParaRPr lang="en-US"/>
        </a:p>
      </dgm:t>
    </dgm:pt>
    <dgm:pt modelId="{8D32AABD-F886-4F4B-8FD7-54BB6D4FB604}">
      <dgm:prSet/>
      <dgm:spPr/>
      <dgm:t>
        <a:bodyPr/>
        <a:lstStyle/>
        <a:p>
          <a:pPr algn="l">
            <a:lnSpc>
              <a:spcPct val="90000"/>
            </a:lnSpc>
          </a:pPr>
          <a:r>
            <a:rPr lang="en-GB" sz="1900">
              <a:solidFill>
                <a:srgbClr val="FFFFFF"/>
              </a:solidFill>
              <a:latin typeface="Segoe UI" panose="020B0502040204020203" pitchFamily="34" charset="0"/>
              <a:ea typeface="+mn-ea"/>
              <a:cs typeface="Segoe UI" panose="020B0502040204020203" pitchFamily="34" charset="0"/>
            </a:rPr>
            <a:t>Writing stamina is improving as children are writing every day</a:t>
          </a:r>
          <a:endParaRPr lang="en-US" sz="1900">
            <a:solidFill>
              <a:srgbClr val="FFFFFF"/>
            </a:solidFill>
            <a:latin typeface="Segoe UI" panose="020B0502040204020203" pitchFamily="34" charset="0"/>
            <a:ea typeface="+mn-ea"/>
            <a:cs typeface="Segoe UI" panose="020B0502040204020203" pitchFamily="34" charset="0"/>
          </a:endParaRPr>
        </a:p>
      </dgm:t>
    </dgm:pt>
    <dgm:pt modelId="{38670B9E-03EB-417F-B516-5D2899992E66}" type="parTrans" cxnId="{29CF0052-F264-489B-BB9E-4F2235FAEF82}">
      <dgm:prSet/>
      <dgm:spPr/>
      <dgm:t>
        <a:bodyPr/>
        <a:lstStyle/>
        <a:p>
          <a:endParaRPr lang="en-US"/>
        </a:p>
      </dgm:t>
    </dgm:pt>
    <dgm:pt modelId="{CA8E256A-A0A3-4F5E-AC8F-6B9D62B289D2}" type="sibTrans" cxnId="{29CF0052-F264-489B-BB9E-4F2235FAEF82}">
      <dgm:prSet/>
      <dgm:spPr/>
      <dgm:t>
        <a:bodyPr/>
        <a:lstStyle/>
        <a:p>
          <a:endParaRPr lang="en-US"/>
        </a:p>
      </dgm:t>
    </dgm:pt>
    <dgm:pt modelId="{D56ABBD5-5D6A-4A07-8E26-279CD812CB75}">
      <dgm:prSet/>
      <dgm:spPr/>
      <dgm:t>
        <a:bodyPr/>
        <a:lstStyle/>
        <a:p>
          <a:pPr algn="l">
            <a:lnSpc>
              <a:spcPct val="90000"/>
            </a:lnSpc>
          </a:pPr>
          <a:r>
            <a:rPr lang="en-GB" sz="1900">
              <a:solidFill>
                <a:srgbClr val="FFFFFF"/>
              </a:solidFill>
              <a:latin typeface="Segoe UI" panose="020B0502040204020203" pitchFamily="34" charset="0"/>
              <a:ea typeface="+mn-ea"/>
              <a:cs typeface="Segoe UI" panose="020B0502040204020203" pitchFamily="34" charset="0"/>
            </a:rPr>
            <a:t>Teachers see the children’s writing in lessons and can give instant feedback while over-shoulder marking</a:t>
          </a:r>
          <a:endParaRPr lang="en-US" sz="1900">
            <a:solidFill>
              <a:srgbClr val="FFFFFF"/>
            </a:solidFill>
            <a:latin typeface="Segoe UI" panose="020B0502040204020203" pitchFamily="34" charset="0"/>
            <a:ea typeface="+mn-ea"/>
            <a:cs typeface="Segoe UI" panose="020B0502040204020203" pitchFamily="34" charset="0"/>
          </a:endParaRPr>
        </a:p>
      </dgm:t>
    </dgm:pt>
    <dgm:pt modelId="{EDE8ACFD-EDCA-4A4F-A12E-FEAF173E70D0}" type="parTrans" cxnId="{CDCA15BF-744C-4634-B785-722315C5311B}">
      <dgm:prSet/>
      <dgm:spPr/>
      <dgm:t>
        <a:bodyPr/>
        <a:lstStyle/>
        <a:p>
          <a:endParaRPr lang="en-US"/>
        </a:p>
      </dgm:t>
    </dgm:pt>
    <dgm:pt modelId="{FEC2537D-270F-4ACE-99D1-87D42C1340E0}" type="sibTrans" cxnId="{CDCA15BF-744C-4634-B785-722315C5311B}">
      <dgm:prSet/>
      <dgm:spPr/>
      <dgm:t>
        <a:bodyPr/>
        <a:lstStyle/>
        <a:p>
          <a:endParaRPr lang="en-US"/>
        </a:p>
      </dgm:t>
    </dgm:pt>
    <dgm:pt modelId="{C4C8F09E-DA21-4DF7-9758-2CB1CC5536C8}" type="pres">
      <dgm:prSet presAssocID="{A09BC196-0CDD-4214-B1AF-AA4E700875CA}" presName="linear" presStyleCnt="0">
        <dgm:presLayoutVars>
          <dgm:animLvl val="lvl"/>
          <dgm:resizeHandles val="exact"/>
        </dgm:presLayoutVars>
      </dgm:prSet>
      <dgm:spPr/>
    </dgm:pt>
    <dgm:pt modelId="{E819C72F-1669-471C-8D6B-A9EC1691FC30}" type="pres">
      <dgm:prSet presAssocID="{BAF72DC8-61A5-4857-B071-452D27EC4E50}" presName="parentText" presStyleLbl="node1" presStyleIdx="0" presStyleCnt="5" custLinFactNeighborX="-144" custLinFactNeighborY="97894">
        <dgm:presLayoutVars>
          <dgm:chMax val="0"/>
          <dgm:bulletEnabled val="1"/>
        </dgm:presLayoutVars>
      </dgm:prSet>
      <dgm:spPr/>
    </dgm:pt>
    <dgm:pt modelId="{F6B1F6B8-CA35-42A9-8BE2-E18DAD8A879C}" type="pres">
      <dgm:prSet presAssocID="{0C763971-EB95-454B-AB59-D9DD89BF27E9}" presName="spacer" presStyleCnt="0"/>
      <dgm:spPr/>
    </dgm:pt>
    <dgm:pt modelId="{4302860B-A53E-4E62-A1A8-EEF92C2EFD45}" type="pres">
      <dgm:prSet presAssocID="{BE776B6B-3351-4B95-AB60-AC3A9506CC9A}" presName="parentText" presStyleLbl="node1" presStyleIdx="1" presStyleCnt="5" custLinFactNeighborY="93040">
        <dgm:presLayoutVars>
          <dgm:chMax val="0"/>
          <dgm:bulletEnabled val="1"/>
        </dgm:presLayoutVars>
      </dgm:prSet>
      <dgm:spPr/>
    </dgm:pt>
    <dgm:pt modelId="{D283C5E6-9756-4A88-90D9-21C2D16CFFF5}" type="pres">
      <dgm:prSet presAssocID="{796DDC68-648A-438B-9DFC-CBFD4A1463EE}" presName="spacer" presStyleCnt="0"/>
      <dgm:spPr/>
    </dgm:pt>
    <dgm:pt modelId="{5DDCF58C-D4B1-49A3-AD2E-1AE25A944D2A}" type="pres">
      <dgm:prSet presAssocID="{18DD147C-D806-41B7-B4D6-33DD98382E6F}" presName="parentText" presStyleLbl="node1" presStyleIdx="2" presStyleCnt="5" custLinFactNeighborY="21335">
        <dgm:presLayoutVars>
          <dgm:chMax val="0"/>
          <dgm:bulletEnabled val="1"/>
        </dgm:presLayoutVars>
      </dgm:prSet>
      <dgm:spPr/>
    </dgm:pt>
    <dgm:pt modelId="{F15A2A31-CF7B-4C80-826F-4F249F71DA4F}" type="pres">
      <dgm:prSet presAssocID="{C5C34B62-8E29-4B7E-AC35-2A26CA6AB184}" presName="spacer" presStyleCnt="0"/>
      <dgm:spPr/>
    </dgm:pt>
    <dgm:pt modelId="{C9EF9A29-AF2E-4C29-95CE-6285EA9AAFA6}" type="pres">
      <dgm:prSet presAssocID="{8D32AABD-F886-4F4B-8FD7-54BB6D4FB604}" presName="parentText" presStyleLbl="node1" presStyleIdx="3" presStyleCnt="5" custLinFactNeighborY="-15128">
        <dgm:presLayoutVars>
          <dgm:chMax val="0"/>
          <dgm:bulletEnabled val="1"/>
        </dgm:presLayoutVars>
      </dgm:prSet>
      <dgm:spPr/>
    </dgm:pt>
    <dgm:pt modelId="{FD71438A-1862-44E9-9DA1-45DCB493DE13}" type="pres">
      <dgm:prSet presAssocID="{CA8E256A-A0A3-4F5E-AC8F-6B9D62B289D2}" presName="spacer" presStyleCnt="0"/>
      <dgm:spPr/>
    </dgm:pt>
    <dgm:pt modelId="{E036F8CB-F388-48B3-BE87-203778D16040}" type="pres">
      <dgm:prSet presAssocID="{D56ABBD5-5D6A-4A07-8E26-279CD812CB75}" presName="parentText" presStyleLbl="node1" presStyleIdx="4" presStyleCnt="5" custLinFactNeighborY="6002">
        <dgm:presLayoutVars>
          <dgm:chMax val="0"/>
          <dgm:bulletEnabled val="1"/>
        </dgm:presLayoutVars>
      </dgm:prSet>
      <dgm:spPr/>
    </dgm:pt>
  </dgm:ptLst>
  <dgm:cxnLst>
    <dgm:cxn modelId="{7D889D21-E735-4764-9A5E-59F130434E43}" type="presOf" srcId="{BAF72DC8-61A5-4857-B071-452D27EC4E50}" destId="{E819C72F-1669-471C-8D6B-A9EC1691FC30}" srcOrd="0" destOrd="0" presId="urn:microsoft.com/office/officeart/2005/8/layout/vList2"/>
    <dgm:cxn modelId="{FCADF624-AF89-43CD-B541-7E75FA1575C7}" type="presOf" srcId="{A09BC196-0CDD-4214-B1AF-AA4E700875CA}" destId="{C4C8F09E-DA21-4DF7-9758-2CB1CC5536C8}" srcOrd="0" destOrd="0" presId="urn:microsoft.com/office/officeart/2005/8/layout/vList2"/>
    <dgm:cxn modelId="{CBC5D34C-FA25-466F-9A8B-8964E163C59C}" type="presOf" srcId="{18DD147C-D806-41B7-B4D6-33DD98382E6F}" destId="{5DDCF58C-D4B1-49A3-AD2E-1AE25A944D2A}" srcOrd="0" destOrd="0" presId="urn:microsoft.com/office/officeart/2005/8/layout/vList2"/>
    <dgm:cxn modelId="{29CF0052-F264-489B-BB9E-4F2235FAEF82}" srcId="{A09BC196-0CDD-4214-B1AF-AA4E700875CA}" destId="{8D32AABD-F886-4F4B-8FD7-54BB6D4FB604}" srcOrd="3" destOrd="0" parTransId="{38670B9E-03EB-417F-B516-5D2899992E66}" sibTransId="{CA8E256A-A0A3-4F5E-AC8F-6B9D62B289D2}"/>
    <dgm:cxn modelId="{3393F356-4961-40A4-ABF8-9408F6C67DC8}" type="presOf" srcId="{8D32AABD-F886-4F4B-8FD7-54BB6D4FB604}" destId="{C9EF9A29-AF2E-4C29-95CE-6285EA9AAFA6}" srcOrd="0" destOrd="0" presId="urn:microsoft.com/office/officeart/2005/8/layout/vList2"/>
    <dgm:cxn modelId="{EFA28D8C-4C60-4773-8402-B8F7E420FC54}" srcId="{A09BC196-0CDD-4214-B1AF-AA4E700875CA}" destId="{BAF72DC8-61A5-4857-B071-452D27EC4E50}" srcOrd="0" destOrd="0" parTransId="{93969CC9-9476-441B-9536-9E9CD0EAB137}" sibTransId="{0C763971-EB95-454B-AB59-D9DD89BF27E9}"/>
    <dgm:cxn modelId="{36BDE1A5-9621-40B8-8807-6DEE356B439E}" type="presOf" srcId="{D56ABBD5-5D6A-4A07-8E26-279CD812CB75}" destId="{E036F8CB-F388-48B3-BE87-203778D16040}" srcOrd="0" destOrd="0" presId="urn:microsoft.com/office/officeart/2005/8/layout/vList2"/>
    <dgm:cxn modelId="{05DEA5A6-F2AE-425A-8929-C0346C934960}" srcId="{A09BC196-0CDD-4214-B1AF-AA4E700875CA}" destId="{18DD147C-D806-41B7-B4D6-33DD98382E6F}" srcOrd="2" destOrd="0" parTransId="{0607D810-641C-4BD7-9AB8-002E45DABDCE}" sibTransId="{C5C34B62-8E29-4B7E-AC35-2A26CA6AB184}"/>
    <dgm:cxn modelId="{CDCA15BF-744C-4634-B785-722315C5311B}" srcId="{A09BC196-0CDD-4214-B1AF-AA4E700875CA}" destId="{D56ABBD5-5D6A-4A07-8E26-279CD812CB75}" srcOrd="4" destOrd="0" parTransId="{EDE8ACFD-EDCA-4A4F-A12E-FEAF173E70D0}" sibTransId="{FEC2537D-270F-4ACE-99D1-87D42C1340E0}"/>
    <dgm:cxn modelId="{9D3C06CB-B2CB-40D5-9573-4CC315B4D995}" type="presOf" srcId="{BE776B6B-3351-4B95-AB60-AC3A9506CC9A}" destId="{4302860B-A53E-4E62-A1A8-EEF92C2EFD45}" srcOrd="0" destOrd="0" presId="urn:microsoft.com/office/officeart/2005/8/layout/vList2"/>
    <dgm:cxn modelId="{2EA5EFFC-6FC8-4E43-95AB-6AE2B6DEA43B}" srcId="{A09BC196-0CDD-4214-B1AF-AA4E700875CA}" destId="{BE776B6B-3351-4B95-AB60-AC3A9506CC9A}" srcOrd="1" destOrd="0" parTransId="{430A6182-9ACF-4042-9BD1-CD95FBEDA371}" sibTransId="{796DDC68-648A-438B-9DFC-CBFD4A1463EE}"/>
    <dgm:cxn modelId="{EB006FD3-ADCC-498E-939B-8E2EB52F4529}" type="presParOf" srcId="{C4C8F09E-DA21-4DF7-9758-2CB1CC5536C8}" destId="{E819C72F-1669-471C-8D6B-A9EC1691FC30}" srcOrd="0" destOrd="0" presId="urn:microsoft.com/office/officeart/2005/8/layout/vList2"/>
    <dgm:cxn modelId="{292D832B-B0AF-4B29-8C60-B42E99495A36}" type="presParOf" srcId="{C4C8F09E-DA21-4DF7-9758-2CB1CC5536C8}" destId="{F6B1F6B8-CA35-42A9-8BE2-E18DAD8A879C}" srcOrd="1" destOrd="0" presId="urn:microsoft.com/office/officeart/2005/8/layout/vList2"/>
    <dgm:cxn modelId="{C72A3DEA-4A30-4D57-A6B0-62E81E37B23E}" type="presParOf" srcId="{C4C8F09E-DA21-4DF7-9758-2CB1CC5536C8}" destId="{4302860B-A53E-4E62-A1A8-EEF92C2EFD45}" srcOrd="2" destOrd="0" presId="urn:microsoft.com/office/officeart/2005/8/layout/vList2"/>
    <dgm:cxn modelId="{9325689B-EA7E-446A-98BE-A63C13FB7D3A}" type="presParOf" srcId="{C4C8F09E-DA21-4DF7-9758-2CB1CC5536C8}" destId="{D283C5E6-9756-4A88-90D9-21C2D16CFFF5}" srcOrd="3" destOrd="0" presId="urn:microsoft.com/office/officeart/2005/8/layout/vList2"/>
    <dgm:cxn modelId="{24FDDC64-75EF-49FC-8B09-136015A03719}" type="presParOf" srcId="{C4C8F09E-DA21-4DF7-9758-2CB1CC5536C8}" destId="{5DDCF58C-D4B1-49A3-AD2E-1AE25A944D2A}" srcOrd="4" destOrd="0" presId="urn:microsoft.com/office/officeart/2005/8/layout/vList2"/>
    <dgm:cxn modelId="{276AE79F-1040-40BD-A3F6-F49F64F8EDB6}" type="presParOf" srcId="{C4C8F09E-DA21-4DF7-9758-2CB1CC5536C8}" destId="{F15A2A31-CF7B-4C80-826F-4F249F71DA4F}" srcOrd="5" destOrd="0" presId="urn:microsoft.com/office/officeart/2005/8/layout/vList2"/>
    <dgm:cxn modelId="{76DB36B8-C09B-4253-8BB7-D02A9FF8110A}" type="presParOf" srcId="{C4C8F09E-DA21-4DF7-9758-2CB1CC5536C8}" destId="{C9EF9A29-AF2E-4C29-95CE-6285EA9AAFA6}" srcOrd="6" destOrd="0" presId="urn:microsoft.com/office/officeart/2005/8/layout/vList2"/>
    <dgm:cxn modelId="{AE0182A6-778A-4CBB-9B0B-F1F818ECF95C}" type="presParOf" srcId="{C4C8F09E-DA21-4DF7-9758-2CB1CC5536C8}" destId="{FD71438A-1862-44E9-9DA1-45DCB493DE13}" srcOrd="7" destOrd="0" presId="urn:microsoft.com/office/officeart/2005/8/layout/vList2"/>
    <dgm:cxn modelId="{3BEBEA68-30E0-4971-87FE-AE70FE1A7E07}" type="presParOf" srcId="{C4C8F09E-DA21-4DF7-9758-2CB1CC5536C8}" destId="{E036F8CB-F388-48B3-BE87-203778D1604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F82DDA-8976-4F1B-9F1B-66FAC0E0F2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159C22-59A4-442C-A81D-60095F0BA2AC}">
      <dgm:prSet/>
      <dgm:spPr/>
      <dgm:t>
        <a:bodyPr/>
        <a:lstStyle/>
        <a:p>
          <a:pPr>
            <a:lnSpc>
              <a:spcPct val="100000"/>
            </a:lnSpc>
          </a:pPr>
          <a:r>
            <a:rPr lang="en-US">
              <a:solidFill>
                <a:srgbClr val="000000"/>
              </a:solidFill>
              <a:latin typeface="Arial"/>
              <a:cs typeface="Arial"/>
            </a:rPr>
            <a:t>Teachers demonstrate their own writing during each lesson to show all children how to write cohesively and creatively using a wide range of vocabulary and grammatical structures in order to achieve their potential.</a:t>
          </a:r>
          <a:r>
            <a:rPr lang="en-GB"/>
            <a:t> </a:t>
          </a:r>
          <a:endParaRPr lang="en-US"/>
        </a:p>
      </dgm:t>
    </dgm:pt>
    <dgm:pt modelId="{3191698D-52EC-4BE8-9B65-F2267A12B6A4}" type="parTrans" cxnId="{F23D78F2-2268-41BD-B3BC-D635550E1A98}">
      <dgm:prSet/>
      <dgm:spPr/>
      <dgm:t>
        <a:bodyPr/>
        <a:lstStyle/>
        <a:p>
          <a:endParaRPr lang="en-US"/>
        </a:p>
      </dgm:t>
    </dgm:pt>
    <dgm:pt modelId="{CABD2364-899E-4B53-8C1E-4B47F5499DE1}" type="sibTrans" cxnId="{F23D78F2-2268-41BD-B3BC-D635550E1A98}">
      <dgm:prSet/>
      <dgm:spPr/>
      <dgm:t>
        <a:bodyPr/>
        <a:lstStyle/>
        <a:p>
          <a:endParaRPr lang="en-US"/>
        </a:p>
      </dgm:t>
    </dgm:pt>
    <dgm:pt modelId="{F6D7CA6D-01B9-47CE-9345-D6F994F54192}">
      <dgm:prSet phldr="0"/>
      <dgm:spPr/>
      <dgm:t>
        <a:bodyPr/>
        <a:lstStyle/>
        <a:p>
          <a:pPr rtl="0">
            <a:lnSpc>
              <a:spcPct val="100000"/>
            </a:lnSpc>
          </a:pPr>
          <a:r>
            <a:rPr lang="en-US">
              <a:latin typeface="Arial"/>
              <a:cs typeface="Arial"/>
            </a:rPr>
            <a:t>We have seen children becoming more independent in their editing. They use a range of different resources to support them.</a:t>
          </a:r>
        </a:p>
      </dgm:t>
    </dgm:pt>
    <dgm:pt modelId="{FD1BECA6-10D1-4FD6-A94B-0FE89987EA6F}" type="parTrans" cxnId="{EACE7AB5-DC0C-4A94-A11D-EB5B708EF2C3}">
      <dgm:prSet/>
      <dgm:spPr/>
      <dgm:t>
        <a:bodyPr/>
        <a:lstStyle/>
        <a:p>
          <a:endParaRPr lang="en-US"/>
        </a:p>
      </dgm:t>
    </dgm:pt>
    <dgm:pt modelId="{7C9EBFE9-5665-49B8-BFD2-CB9BA4504AE1}" type="sibTrans" cxnId="{EACE7AB5-DC0C-4A94-A11D-EB5B708EF2C3}">
      <dgm:prSet/>
      <dgm:spPr/>
      <dgm:t>
        <a:bodyPr/>
        <a:lstStyle/>
        <a:p>
          <a:endParaRPr lang="en-US"/>
        </a:p>
      </dgm:t>
    </dgm:pt>
    <dgm:pt modelId="{A96475B8-7832-45A9-8408-18305FA3D393}">
      <dgm:prSet/>
      <dgm:spPr/>
      <dgm:t>
        <a:bodyPr/>
        <a:lstStyle/>
        <a:p>
          <a:pPr rtl="0">
            <a:lnSpc>
              <a:spcPct val="100000"/>
            </a:lnSpc>
          </a:pPr>
          <a:r>
            <a:rPr lang="en-GB">
              <a:latin typeface="Arial"/>
              <a:cs typeface="Arial"/>
            </a:rPr>
            <a:t>OFSTED looked at the way we teach writing and were impressed with the range of genres and the links to the curriculum. They were impressed by the support our children receive. </a:t>
          </a:r>
          <a:endParaRPr lang="en-US"/>
        </a:p>
      </dgm:t>
    </dgm:pt>
    <dgm:pt modelId="{C3E7100B-8A26-4EB5-A2D1-2CC1B993D134}" type="parTrans" cxnId="{75CDEF42-994F-4929-B100-3805E4A89782}">
      <dgm:prSet/>
      <dgm:spPr/>
      <dgm:t>
        <a:bodyPr/>
        <a:lstStyle/>
        <a:p>
          <a:endParaRPr lang="en-US"/>
        </a:p>
      </dgm:t>
    </dgm:pt>
    <dgm:pt modelId="{AC3CD908-8E79-412F-B9FC-F37526A47926}" type="sibTrans" cxnId="{75CDEF42-994F-4929-B100-3805E4A89782}">
      <dgm:prSet/>
      <dgm:spPr/>
      <dgm:t>
        <a:bodyPr/>
        <a:lstStyle/>
        <a:p>
          <a:endParaRPr lang="en-US"/>
        </a:p>
      </dgm:t>
    </dgm:pt>
    <dgm:pt modelId="{7D4F64B0-F2F2-4B30-BC63-54B8E6436192}">
      <dgm:prSet phldr="0"/>
      <dgm:spPr/>
      <dgm:t>
        <a:bodyPr/>
        <a:lstStyle/>
        <a:p>
          <a:pPr rtl="0"/>
          <a:r>
            <a:rPr lang="en-US">
              <a:solidFill>
                <a:srgbClr val="000000"/>
              </a:solidFill>
              <a:latin typeface="Arial" panose="020B0604020202020204" pitchFamily="34" charset="0"/>
            </a:rPr>
            <a:t>All children are provided with a target after each piece of independent writing so that they know what they need to do to improve.</a:t>
          </a:r>
          <a:endParaRPr lang="en-GB">
            <a:latin typeface="Bierstadt"/>
          </a:endParaRPr>
        </a:p>
      </dgm:t>
    </dgm:pt>
    <dgm:pt modelId="{CFA3B213-EE00-4D8B-AFF9-73941893CBC6}" type="parTrans" cxnId="{6ABA3771-DA42-4004-B045-26DC0CC7D2A9}">
      <dgm:prSet/>
      <dgm:spPr/>
      <dgm:t>
        <a:bodyPr/>
        <a:lstStyle/>
        <a:p>
          <a:endParaRPr lang="en-US"/>
        </a:p>
      </dgm:t>
    </dgm:pt>
    <dgm:pt modelId="{295A69A1-608E-4D09-AE0B-4E816D28970E}" type="sibTrans" cxnId="{6ABA3771-DA42-4004-B045-26DC0CC7D2A9}">
      <dgm:prSet/>
      <dgm:spPr/>
      <dgm:t>
        <a:bodyPr/>
        <a:lstStyle/>
        <a:p>
          <a:endParaRPr lang="en-US"/>
        </a:p>
      </dgm:t>
    </dgm:pt>
    <dgm:pt modelId="{5D65AB32-6624-48A8-BED8-E48B44A45F70}" type="pres">
      <dgm:prSet presAssocID="{8BF82DDA-8976-4F1B-9F1B-66FAC0E0F2A5}" presName="root" presStyleCnt="0">
        <dgm:presLayoutVars>
          <dgm:dir/>
          <dgm:resizeHandles val="exact"/>
        </dgm:presLayoutVars>
      </dgm:prSet>
      <dgm:spPr/>
    </dgm:pt>
    <dgm:pt modelId="{2F8746A9-5EA2-4177-8FBA-714F8C5D50F8}" type="pres">
      <dgm:prSet presAssocID="{E3159C22-59A4-442C-A81D-60095F0BA2AC}" presName="compNode" presStyleCnt="0"/>
      <dgm:spPr/>
    </dgm:pt>
    <dgm:pt modelId="{163B4855-2777-4EBA-9A2F-D2B4AAC4E984}" type="pres">
      <dgm:prSet presAssocID="{E3159C22-59A4-442C-A81D-60095F0BA2AC}" presName="bgRect" presStyleLbl="bgShp" presStyleIdx="0" presStyleCnt="4"/>
      <dgm:spPr/>
    </dgm:pt>
    <dgm:pt modelId="{6467530A-0607-4921-A337-282BB39A6434}" type="pres">
      <dgm:prSet presAssocID="{E3159C22-59A4-442C-A81D-60095F0BA2AC}"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716C96AE-E444-4332-B0C7-9C09A24C226B}" type="pres">
      <dgm:prSet presAssocID="{E3159C22-59A4-442C-A81D-60095F0BA2AC}" presName="spaceRect" presStyleCnt="0"/>
      <dgm:spPr/>
    </dgm:pt>
    <dgm:pt modelId="{D3C9D3D7-3FF8-4FDD-8213-8849973D94A9}" type="pres">
      <dgm:prSet presAssocID="{E3159C22-59A4-442C-A81D-60095F0BA2AC}" presName="parTx" presStyleLbl="revTx" presStyleIdx="0" presStyleCnt="4">
        <dgm:presLayoutVars>
          <dgm:chMax val="0"/>
          <dgm:chPref val="0"/>
        </dgm:presLayoutVars>
      </dgm:prSet>
      <dgm:spPr/>
    </dgm:pt>
    <dgm:pt modelId="{67B6C447-CAE5-437F-8888-31CD9EBF0585}" type="pres">
      <dgm:prSet presAssocID="{CABD2364-899E-4B53-8C1E-4B47F5499DE1}" presName="sibTrans" presStyleCnt="0"/>
      <dgm:spPr/>
    </dgm:pt>
    <dgm:pt modelId="{41F9C959-8700-4F9E-84BD-DC5A5898CE0C}" type="pres">
      <dgm:prSet presAssocID="{F6D7CA6D-01B9-47CE-9345-D6F994F54192}" presName="compNode" presStyleCnt="0"/>
      <dgm:spPr/>
    </dgm:pt>
    <dgm:pt modelId="{83E47DF2-F550-486D-A0BA-484C8822AB67}" type="pres">
      <dgm:prSet presAssocID="{F6D7CA6D-01B9-47CE-9345-D6F994F54192}" presName="bgRect" presStyleLbl="bgShp" presStyleIdx="1" presStyleCnt="4"/>
      <dgm:spPr/>
    </dgm:pt>
    <dgm:pt modelId="{BFFA676C-488A-49F1-8341-EC9FCA56141C}" type="pres">
      <dgm:prSet presAssocID="{F6D7CA6D-01B9-47CE-9345-D6F994F54192}"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5028CFC1-D0D5-4CB0-8475-E1AF00112710}" type="pres">
      <dgm:prSet presAssocID="{F6D7CA6D-01B9-47CE-9345-D6F994F54192}" presName="spaceRect" presStyleCnt="0"/>
      <dgm:spPr/>
    </dgm:pt>
    <dgm:pt modelId="{EA225597-DB62-4A94-B543-F8B3F4658766}" type="pres">
      <dgm:prSet presAssocID="{F6D7CA6D-01B9-47CE-9345-D6F994F54192}" presName="parTx" presStyleLbl="revTx" presStyleIdx="1" presStyleCnt="4">
        <dgm:presLayoutVars>
          <dgm:chMax val="0"/>
          <dgm:chPref val="0"/>
        </dgm:presLayoutVars>
      </dgm:prSet>
      <dgm:spPr/>
    </dgm:pt>
    <dgm:pt modelId="{688AEA9E-3E0C-4BFE-BDD7-BCCEF51BAA06}" type="pres">
      <dgm:prSet presAssocID="{7C9EBFE9-5665-49B8-BFD2-CB9BA4504AE1}" presName="sibTrans" presStyleCnt="0"/>
      <dgm:spPr/>
    </dgm:pt>
    <dgm:pt modelId="{6858B49A-D58E-42E4-B0BF-A24C2C8DB805}" type="pres">
      <dgm:prSet presAssocID="{A96475B8-7832-45A9-8408-18305FA3D393}" presName="compNode" presStyleCnt="0"/>
      <dgm:spPr/>
    </dgm:pt>
    <dgm:pt modelId="{FF827B65-DF00-46D5-8FC6-3B5507863A03}" type="pres">
      <dgm:prSet presAssocID="{A96475B8-7832-45A9-8408-18305FA3D393}" presName="bgRect" presStyleLbl="bgShp" presStyleIdx="2" presStyleCnt="4"/>
      <dgm:spPr/>
    </dgm:pt>
    <dgm:pt modelId="{7D62AF91-7ED6-4AEC-BDC3-17A2BA9B18B9}" type="pres">
      <dgm:prSet presAssocID="{A96475B8-7832-45A9-8408-18305FA3D393}"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E5DF308E-CA3B-4D5B-8B18-FC1DC7899493}" type="pres">
      <dgm:prSet presAssocID="{A96475B8-7832-45A9-8408-18305FA3D393}" presName="spaceRect" presStyleCnt="0"/>
      <dgm:spPr/>
    </dgm:pt>
    <dgm:pt modelId="{66FFC556-2059-48ED-B3A5-225838F97AA6}" type="pres">
      <dgm:prSet presAssocID="{A96475B8-7832-45A9-8408-18305FA3D393}" presName="parTx" presStyleLbl="revTx" presStyleIdx="2" presStyleCnt="4">
        <dgm:presLayoutVars>
          <dgm:chMax val="0"/>
          <dgm:chPref val="0"/>
        </dgm:presLayoutVars>
      </dgm:prSet>
      <dgm:spPr/>
    </dgm:pt>
    <dgm:pt modelId="{04EBCAAC-340A-4849-A1C7-A4BE3AA4EEE5}" type="pres">
      <dgm:prSet presAssocID="{AC3CD908-8E79-412F-B9FC-F37526A47926}" presName="sibTrans" presStyleCnt="0"/>
      <dgm:spPr/>
    </dgm:pt>
    <dgm:pt modelId="{0A306D5A-002D-4109-BA69-0A9B5D106813}" type="pres">
      <dgm:prSet presAssocID="{7D4F64B0-F2F2-4B30-BC63-54B8E6436192}" presName="compNode" presStyleCnt="0"/>
      <dgm:spPr/>
    </dgm:pt>
    <dgm:pt modelId="{38DCDEDC-45FB-4557-BE9C-E31AD2F6B413}" type="pres">
      <dgm:prSet presAssocID="{7D4F64B0-F2F2-4B30-BC63-54B8E6436192}" presName="bgRect" presStyleLbl="bgShp" presStyleIdx="3" presStyleCnt="4"/>
      <dgm:spPr/>
    </dgm:pt>
    <dgm:pt modelId="{98D41C6A-1503-44DE-B032-9407E5D0CCA0}" type="pres">
      <dgm:prSet presAssocID="{7D4F64B0-F2F2-4B30-BC63-54B8E6436192}" presName="iconRect" presStyleLbl="node1" presStyleIdx="3" presStyleCnt="4" custLinFactNeighborX="13654" custLinFactNeighborY="8272"/>
      <dgm:spPr>
        <a:blipFill>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dgm:spPr>
    </dgm:pt>
    <dgm:pt modelId="{49A48600-002C-40D0-B0EC-04F61F05F70C}" type="pres">
      <dgm:prSet presAssocID="{7D4F64B0-F2F2-4B30-BC63-54B8E6436192}" presName="spaceRect" presStyleCnt="0"/>
      <dgm:spPr/>
    </dgm:pt>
    <dgm:pt modelId="{6967563D-EA4B-462B-89A7-127BA4BE1DC1}" type="pres">
      <dgm:prSet presAssocID="{7D4F64B0-F2F2-4B30-BC63-54B8E6436192}" presName="parTx" presStyleLbl="revTx" presStyleIdx="3" presStyleCnt="4">
        <dgm:presLayoutVars>
          <dgm:chMax val="0"/>
          <dgm:chPref val="0"/>
        </dgm:presLayoutVars>
      </dgm:prSet>
      <dgm:spPr/>
    </dgm:pt>
  </dgm:ptLst>
  <dgm:cxnLst>
    <dgm:cxn modelId="{4D1EFE04-4C5F-4A5A-BEB5-6145F5F28759}" type="presOf" srcId="{7D4F64B0-F2F2-4B30-BC63-54B8E6436192}" destId="{6967563D-EA4B-462B-89A7-127BA4BE1DC1}" srcOrd="0" destOrd="0" presId="urn:microsoft.com/office/officeart/2018/2/layout/IconVerticalSolidList"/>
    <dgm:cxn modelId="{9CA58B1A-BACA-408C-A0FA-875123CD24BB}" type="presOf" srcId="{E3159C22-59A4-442C-A81D-60095F0BA2AC}" destId="{D3C9D3D7-3FF8-4FDD-8213-8849973D94A9}" srcOrd="0" destOrd="0" presId="urn:microsoft.com/office/officeart/2018/2/layout/IconVerticalSolidList"/>
    <dgm:cxn modelId="{957E0A3E-090A-4384-A842-631DC95EAB00}" type="presOf" srcId="{F6D7CA6D-01B9-47CE-9345-D6F994F54192}" destId="{EA225597-DB62-4A94-B543-F8B3F4658766}" srcOrd="0" destOrd="0" presId="urn:microsoft.com/office/officeart/2018/2/layout/IconVerticalSolidList"/>
    <dgm:cxn modelId="{75CDEF42-994F-4929-B100-3805E4A89782}" srcId="{8BF82DDA-8976-4F1B-9F1B-66FAC0E0F2A5}" destId="{A96475B8-7832-45A9-8408-18305FA3D393}" srcOrd="2" destOrd="0" parTransId="{C3E7100B-8A26-4EB5-A2D1-2CC1B993D134}" sibTransId="{AC3CD908-8E79-412F-B9FC-F37526A47926}"/>
    <dgm:cxn modelId="{6ABA3771-DA42-4004-B045-26DC0CC7D2A9}" srcId="{8BF82DDA-8976-4F1B-9F1B-66FAC0E0F2A5}" destId="{7D4F64B0-F2F2-4B30-BC63-54B8E6436192}" srcOrd="3" destOrd="0" parTransId="{CFA3B213-EE00-4D8B-AFF9-73941893CBC6}" sibTransId="{295A69A1-608E-4D09-AE0B-4E816D28970E}"/>
    <dgm:cxn modelId="{1DCE7D73-D583-4EBA-97A2-953A81FFFC3E}" type="presOf" srcId="{A96475B8-7832-45A9-8408-18305FA3D393}" destId="{66FFC556-2059-48ED-B3A5-225838F97AA6}" srcOrd="0" destOrd="0" presId="urn:microsoft.com/office/officeart/2018/2/layout/IconVerticalSolidList"/>
    <dgm:cxn modelId="{A7C1A5AC-8F6A-4A3A-8E6E-0BFC9CDDAC3D}" type="presOf" srcId="{8BF82DDA-8976-4F1B-9F1B-66FAC0E0F2A5}" destId="{5D65AB32-6624-48A8-BED8-E48B44A45F70}" srcOrd="0" destOrd="0" presId="urn:microsoft.com/office/officeart/2018/2/layout/IconVerticalSolidList"/>
    <dgm:cxn modelId="{EACE7AB5-DC0C-4A94-A11D-EB5B708EF2C3}" srcId="{8BF82DDA-8976-4F1B-9F1B-66FAC0E0F2A5}" destId="{F6D7CA6D-01B9-47CE-9345-D6F994F54192}" srcOrd="1" destOrd="0" parTransId="{FD1BECA6-10D1-4FD6-A94B-0FE89987EA6F}" sibTransId="{7C9EBFE9-5665-49B8-BFD2-CB9BA4504AE1}"/>
    <dgm:cxn modelId="{F23D78F2-2268-41BD-B3BC-D635550E1A98}" srcId="{8BF82DDA-8976-4F1B-9F1B-66FAC0E0F2A5}" destId="{E3159C22-59A4-442C-A81D-60095F0BA2AC}" srcOrd="0" destOrd="0" parTransId="{3191698D-52EC-4BE8-9B65-F2267A12B6A4}" sibTransId="{CABD2364-899E-4B53-8C1E-4B47F5499DE1}"/>
    <dgm:cxn modelId="{36716033-5F92-455A-BA0D-C48748A25C11}" type="presParOf" srcId="{5D65AB32-6624-48A8-BED8-E48B44A45F70}" destId="{2F8746A9-5EA2-4177-8FBA-714F8C5D50F8}" srcOrd="0" destOrd="0" presId="urn:microsoft.com/office/officeart/2018/2/layout/IconVerticalSolidList"/>
    <dgm:cxn modelId="{637808B2-2673-4DE2-B2EA-1177436035D0}" type="presParOf" srcId="{2F8746A9-5EA2-4177-8FBA-714F8C5D50F8}" destId="{163B4855-2777-4EBA-9A2F-D2B4AAC4E984}" srcOrd="0" destOrd="0" presId="urn:microsoft.com/office/officeart/2018/2/layout/IconVerticalSolidList"/>
    <dgm:cxn modelId="{17FF5132-1599-411E-80A0-50E8AA386FC8}" type="presParOf" srcId="{2F8746A9-5EA2-4177-8FBA-714F8C5D50F8}" destId="{6467530A-0607-4921-A337-282BB39A6434}" srcOrd="1" destOrd="0" presId="urn:microsoft.com/office/officeart/2018/2/layout/IconVerticalSolidList"/>
    <dgm:cxn modelId="{15C786D9-F774-4AE9-88AC-4648001D8A0F}" type="presParOf" srcId="{2F8746A9-5EA2-4177-8FBA-714F8C5D50F8}" destId="{716C96AE-E444-4332-B0C7-9C09A24C226B}" srcOrd="2" destOrd="0" presId="urn:microsoft.com/office/officeart/2018/2/layout/IconVerticalSolidList"/>
    <dgm:cxn modelId="{0614CF0E-2D25-4705-9251-B289DDD0AB19}" type="presParOf" srcId="{2F8746A9-5EA2-4177-8FBA-714F8C5D50F8}" destId="{D3C9D3D7-3FF8-4FDD-8213-8849973D94A9}" srcOrd="3" destOrd="0" presId="urn:microsoft.com/office/officeart/2018/2/layout/IconVerticalSolidList"/>
    <dgm:cxn modelId="{031015C1-F396-4C49-8F11-E73EE18074AF}" type="presParOf" srcId="{5D65AB32-6624-48A8-BED8-E48B44A45F70}" destId="{67B6C447-CAE5-437F-8888-31CD9EBF0585}" srcOrd="1" destOrd="0" presId="urn:microsoft.com/office/officeart/2018/2/layout/IconVerticalSolidList"/>
    <dgm:cxn modelId="{E67707F3-7575-46D4-8C24-4EE324AA8EA5}" type="presParOf" srcId="{5D65AB32-6624-48A8-BED8-E48B44A45F70}" destId="{41F9C959-8700-4F9E-84BD-DC5A5898CE0C}" srcOrd="2" destOrd="0" presId="urn:microsoft.com/office/officeart/2018/2/layout/IconVerticalSolidList"/>
    <dgm:cxn modelId="{D86A6533-8E37-42C9-917A-0C6B81E08D6D}" type="presParOf" srcId="{41F9C959-8700-4F9E-84BD-DC5A5898CE0C}" destId="{83E47DF2-F550-486D-A0BA-484C8822AB67}" srcOrd="0" destOrd="0" presId="urn:microsoft.com/office/officeart/2018/2/layout/IconVerticalSolidList"/>
    <dgm:cxn modelId="{251781A9-0CFE-4C05-9C8A-9CBE989BA52A}" type="presParOf" srcId="{41F9C959-8700-4F9E-84BD-DC5A5898CE0C}" destId="{BFFA676C-488A-49F1-8341-EC9FCA56141C}" srcOrd="1" destOrd="0" presId="urn:microsoft.com/office/officeart/2018/2/layout/IconVerticalSolidList"/>
    <dgm:cxn modelId="{601CD6A8-4A08-42B2-9A73-203CA5DD6ED0}" type="presParOf" srcId="{41F9C959-8700-4F9E-84BD-DC5A5898CE0C}" destId="{5028CFC1-D0D5-4CB0-8475-E1AF00112710}" srcOrd="2" destOrd="0" presId="urn:microsoft.com/office/officeart/2018/2/layout/IconVerticalSolidList"/>
    <dgm:cxn modelId="{89B113DE-2F5B-4E8A-B0CD-5508C6034EB4}" type="presParOf" srcId="{41F9C959-8700-4F9E-84BD-DC5A5898CE0C}" destId="{EA225597-DB62-4A94-B543-F8B3F4658766}" srcOrd="3" destOrd="0" presId="urn:microsoft.com/office/officeart/2018/2/layout/IconVerticalSolidList"/>
    <dgm:cxn modelId="{B975FE5F-5504-4BF7-A285-F02613EF4393}" type="presParOf" srcId="{5D65AB32-6624-48A8-BED8-E48B44A45F70}" destId="{688AEA9E-3E0C-4BFE-BDD7-BCCEF51BAA06}" srcOrd="3" destOrd="0" presId="urn:microsoft.com/office/officeart/2018/2/layout/IconVerticalSolidList"/>
    <dgm:cxn modelId="{DA7009B3-7899-4148-9470-A76DA8182594}" type="presParOf" srcId="{5D65AB32-6624-48A8-BED8-E48B44A45F70}" destId="{6858B49A-D58E-42E4-B0BF-A24C2C8DB805}" srcOrd="4" destOrd="0" presId="urn:microsoft.com/office/officeart/2018/2/layout/IconVerticalSolidList"/>
    <dgm:cxn modelId="{C950A615-C0A5-4A09-990D-8A871E1DBE15}" type="presParOf" srcId="{6858B49A-D58E-42E4-B0BF-A24C2C8DB805}" destId="{FF827B65-DF00-46D5-8FC6-3B5507863A03}" srcOrd="0" destOrd="0" presId="urn:microsoft.com/office/officeart/2018/2/layout/IconVerticalSolidList"/>
    <dgm:cxn modelId="{ED7FAECE-0B50-4ED6-A27F-87205A139FE9}" type="presParOf" srcId="{6858B49A-D58E-42E4-B0BF-A24C2C8DB805}" destId="{7D62AF91-7ED6-4AEC-BDC3-17A2BA9B18B9}" srcOrd="1" destOrd="0" presId="urn:microsoft.com/office/officeart/2018/2/layout/IconVerticalSolidList"/>
    <dgm:cxn modelId="{6CCDB813-2B01-4D95-BE2B-88855BC7C1BC}" type="presParOf" srcId="{6858B49A-D58E-42E4-B0BF-A24C2C8DB805}" destId="{E5DF308E-CA3B-4D5B-8B18-FC1DC7899493}" srcOrd="2" destOrd="0" presId="urn:microsoft.com/office/officeart/2018/2/layout/IconVerticalSolidList"/>
    <dgm:cxn modelId="{C6B6F569-4E06-4C73-AB5A-CCC5D39B81E0}" type="presParOf" srcId="{6858B49A-D58E-42E4-B0BF-A24C2C8DB805}" destId="{66FFC556-2059-48ED-B3A5-225838F97AA6}" srcOrd="3" destOrd="0" presId="urn:microsoft.com/office/officeart/2018/2/layout/IconVerticalSolidList"/>
    <dgm:cxn modelId="{EE0BCAD7-20CA-4069-B1BF-A896AD92F204}" type="presParOf" srcId="{5D65AB32-6624-48A8-BED8-E48B44A45F70}" destId="{04EBCAAC-340A-4849-A1C7-A4BE3AA4EEE5}" srcOrd="5" destOrd="0" presId="urn:microsoft.com/office/officeart/2018/2/layout/IconVerticalSolidList"/>
    <dgm:cxn modelId="{1EB651E6-161B-4562-BD01-3252C953112C}" type="presParOf" srcId="{5D65AB32-6624-48A8-BED8-E48B44A45F70}" destId="{0A306D5A-002D-4109-BA69-0A9B5D106813}" srcOrd="6" destOrd="0" presId="urn:microsoft.com/office/officeart/2018/2/layout/IconVerticalSolidList"/>
    <dgm:cxn modelId="{02D09CDF-E81B-42B1-ADCB-0793FB2EC1C0}" type="presParOf" srcId="{0A306D5A-002D-4109-BA69-0A9B5D106813}" destId="{38DCDEDC-45FB-4557-BE9C-E31AD2F6B413}" srcOrd="0" destOrd="0" presId="urn:microsoft.com/office/officeart/2018/2/layout/IconVerticalSolidList"/>
    <dgm:cxn modelId="{244B20FB-47F1-4BF5-A779-99081451A676}" type="presParOf" srcId="{0A306D5A-002D-4109-BA69-0A9B5D106813}" destId="{98D41C6A-1503-44DE-B032-9407E5D0CCA0}" srcOrd="1" destOrd="0" presId="urn:microsoft.com/office/officeart/2018/2/layout/IconVerticalSolidList"/>
    <dgm:cxn modelId="{58E0A0A3-B7EA-43CB-81EE-DCB266D91162}" type="presParOf" srcId="{0A306D5A-002D-4109-BA69-0A9B5D106813}" destId="{49A48600-002C-40D0-B0EC-04F61F05F70C}" srcOrd="2" destOrd="0" presId="urn:microsoft.com/office/officeart/2018/2/layout/IconVerticalSolidList"/>
    <dgm:cxn modelId="{F4993FA2-B83D-4ED2-B467-71A03111DBBA}" type="presParOf" srcId="{0A306D5A-002D-4109-BA69-0A9B5D106813}" destId="{6967563D-EA4B-462B-89A7-127BA4BE1DC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F82DDA-8976-4F1B-9F1B-66FAC0E0F2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159C22-59A4-442C-A81D-60095F0BA2AC}">
      <dgm:prSet/>
      <dgm:spPr/>
      <dgm:t>
        <a:bodyPr/>
        <a:lstStyle/>
        <a:p>
          <a:pPr>
            <a:lnSpc>
              <a:spcPct val="100000"/>
            </a:lnSpc>
          </a:pPr>
          <a:r>
            <a:rPr lang="en-US">
              <a:solidFill>
                <a:srgbClr val="000000"/>
              </a:solidFill>
              <a:latin typeface="Arial"/>
              <a:cs typeface="Arial"/>
            </a:rPr>
            <a:t>We know our children have struggled more with spelling over the past years</a:t>
          </a:r>
          <a:r>
            <a:rPr lang="en-US">
              <a:latin typeface="Arial"/>
              <a:cs typeface="Arial"/>
            </a:rPr>
            <a:t> so we visited a local school to see how they were dealing with the same issue.</a:t>
          </a:r>
        </a:p>
      </dgm:t>
    </dgm:pt>
    <dgm:pt modelId="{3191698D-52EC-4BE8-9B65-F2267A12B6A4}" type="parTrans" cxnId="{F23D78F2-2268-41BD-B3BC-D635550E1A98}">
      <dgm:prSet/>
      <dgm:spPr/>
      <dgm:t>
        <a:bodyPr/>
        <a:lstStyle/>
        <a:p>
          <a:endParaRPr lang="en-US"/>
        </a:p>
      </dgm:t>
    </dgm:pt>
    <dgm:pt modelId="{CABD2364-899E-4B53-8C1E-4B47F5499DE1}" type="sibTrans" cxnId="{F23D78F2-2268-41BD-B3BC-D635550E1A98}">
      <dgm:prSet/>
      <dgm:spPr/>
      <dgm:t>
        <a:bodyPr/>
        <a:lstStyle/>
        <a:p>
          <a:endParaRPr lang="en-US"/>
        </a:p>
      </dgm:t>
    </dgm:pt>
    <dgm:pt modelId="{F6D7CA6D-01B9-47CE-9345-D6F994F54192}">
      <dgm:prSet phldr="0"/>
      <dgm:spPr/>
      <dgm:t>
        <a:bodyPr/>
        <a:lstStyle/>
        <a:p>
          <a:pPr>
            <a:lnSpc>
              <a:spcPct val="100000"/>
            </a:lnSpc>
          </a:pPr>
          <a:r>
            <a:rPr lang="en-US">
              <a:latin typeface="Arial"/>
              <a:cs typeface="Arial"/>
            </a:rPr>
            <a:t>We bought a whole school subscription to Spelling Shed. Our teachers now teach high quality spelling lessons 4 x weekly. </a:t>
          </a:r>
        </a:p>
      </dgm:t>
    </dgm:pt>
    <dgm:pt modelId="{FD1BECA6-10D1-4FD6-A94B-0FE89987EA6F}" type="parTrans" cxnId="{EACE7AB5-DC0C-4A94-A11D-EB5B708EF2C3}">
      <dgm:prSet/>
      <dgm:spPr/>
      <dgm:t>
        <a:bodyPr/>
        <a:lstStyle/>
        <a:p>
          <a:endParaRPr lang="en-US"/>
        </a:p>
      </dgm:t>
    </dgm:pt>
    <dgm:pt modelId="{7C9EBFE9-5665-49B8-BFD2-CB9BA4504AE1}" type="sibTrans" cxnId="{EACE7AB5-DC0C-4A94-A11D-EB5B708EF2C3}">
      <dgm:prSet/>
      <dgm:spPr/>
      <dgm:t>
        <a:bodyPr/>
        <a:lstStyle/>
        <a:p>
          <a:endParaRPr lang="en-US"/>
        </a:p>
      </dgm:t>
    </dgm:pt>
    <dgm:pt modelId="{20F46AC5-2AC8-4468-91A3-BA12A3584161}">
      <dgm:prSet phldr="0"/>
      <dgm:spPr/>
      <dgm:t>
        <a:bodyPr/>
        <a:lstStyle/>
        <a:p>
          <a:pPr rtl="0">
            <a:lnSpc>
              <a:spcPct val="100000"/>
            </a:lnSpc>
          </a:pPr>
          <a:r>
            <a:rPr lang="en-GB">
              <a:latin typeface="Arial"/>
              <a:cs typeface="Arial"/>
            </a:rPr>
            <a:t>Children have a weekly homework which they com They were impressed by the support our children receive. </a:t>
          </a:r>
          <a:endParaRPr lang="en-US">
            <a:latin typeface="Bierstadt"/>
            <a:cs typeface="Arial"/>
          </a:endParaRPr>
        </a:p>
      </dgm:t>
    </dgm:pt>
    <dgm:pt modelId="{CC0A455D-5163-4A5C-A185-CF7EAEB0E709}" type="parTrans" cxnId="{C33DB2A7-2B0D-4768-92AE-197C20CB67A9}">
      <dgm:prSet/>
      <dgm:spPr/>
    </dgm:pt>
    <dgm:pt modelId="{A18EBEBD-F29A-4887-916F-07BCD8DCD123}" type="sibTrans" cxnId="{C33DB2A7-2B0D-4768-92AE-197C20CB67A9}">
      <dgm:prSet/>
      <dgm:spPr/>
    </dgm:pt>
    <dgm:pt modelId="{6DD09A5A-2B1F-4DB4-A2AF-5CCC302F91CE}">
      <dgm:prSet phldr="0"/>
      <dgm:spPr/>
      <dgm:t>
        <a:bodyPr/>
        <a:lstStyle/>
        <a:p>
          <a:pPr>
            <a:lnSpc>
              <a:spcPct val="100000"/>
            </a:lnSpc>
          </a:pPr>
          <a:r>
            <a:rPr lang="en-US">
              <a:solidFill>
                <a:srgbClr val="000000"/>
              </a:solidFill>
              <a:latin typeface="Arial"/>
              <a:cs typeface="Arial"/>
            </a:rPr>
            <a:t>All children are provided with a target after each piece of independent writing so that they know what they need to do to improve.</a:t>
          </a:r>
          <a:endParaRPr lang="en-GB"/>
        </a:p>
      </dgm:t>
    </dgm:pt>
    <dgm:pt modelId="{9F9882F3-55FA-47A7-A967-FC9C863A3D1D}" type="parTrans" cxnId="{84BA669A-922E-40F3-BFE3-F455E4BBF505}">
      <dgm:prSet/>
      <dgm:spPr/>
    </dgm:pt>
    <dgm:pt modelId="{85451774-98A0-40DB-AC4B-A7A9691974EA}" type="sibTrans" cxnId="{84BA669A-922E-40F3-BFE3-F455E4BBF505}">
      <dgm:prSet/>
      <dgm:spPr/>
    </dgm:pt>
    <dgm:pt modelId="{5D65AB32-6624-48A8-BED8-E48B44A45F70}" type="pres">
      <dgm:prSet presAssocID="{8BF82DDA-8976-4F1B-9F1B-66FAC0E0F2A5}" presName="root" presStyleCnt="0">
        <dgm:presLayoutVars>
          <dgm:dir/>
          <dgm:resizeHandles val="exact"/>
        </dgm:presLayoutVars>
      </dgm:prSet>
      <dgm:spPr/>
    </dgm:pt>
    <dgm:pt modelId="{2F8746A9-5EA2-4177-8FBA-714F8C5D50F8}" type="pres">
      <dgm:prSet presAssocID="{E3159C22-59A4-442C-A81D-60095F0BA2AC}" presName="compNode" presStyleCnt="0"/>
      <dgm:spPr/>
    </dgm:pt>
    <dgm:pt modelId="{163B4855-2777-4EBA-9A2F-D2B4AAC4E984}" type="pres">
      <dgm:prSet presAssocID="{E3159C22-59A4-442C-A81D-60095F0BA2AC}" presName="bgRect" presStyleLbl="bgShp" presStyleIdx="0" presStyleCnt="4"/>
      <dgm:spPr/>
    </dgm:pt>
    <dgm:pt modelId="{6467530A-0607-4921-A337-282BB39A6434}" type="pres">
      <dgm:prSet presAssocID="{E3159C22-59A4-442C-A81D-60095F0BA2AC}"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716C96AE-E444-4332-B0C7-9C09A24C226B}" type="pres">
      <dgm:prSet presAssocID="{E3159C22-59A4-442C-A81D-60095F0BA2AC}" presName="spaceRect" presStyleCnt="0"/>
      <dgm:spPr/>
    </dgm:pt>
    <dgm:pt modelId="{D3C9D3D7-3FF8-4FDD-8213-8849973D94A9}" type="pres">
      <dgm:prSet presAssocID="{E3159C22-59A4-442C-A81D-60095F0BA2AC}" presName="parTx" presStyleLbl="revTx" presStyleIdx="0" presStyleCnt="4">
        <dgm:presLayoutVars>
          <dgm:chMax val="0"/>
          <dgm:chPref val="0"/>
        </dgm:presLayoutVars>
      </dgm:prSet>
      <dgm:spPr/>
    </dgm:pt>
    <dgm:pt modelId="{67B6C447-CAE5-437F-8888-31CD9EBF0585}" type="pres">
      <dgm:prSet presAssocID="{CABD2364-899E-4B53-8C1E-4B47F5499DE1}" presName="sibTrans" presStyleCnt="0"/>
      <dgm:spPr/>
    </dgm:pt>
    <dgm:pt modelId="{41F9C959-8700-4F9E-84BD-DC5A5898CE0C}" type="pres">
      <dgm:prSet presAssocID="{F6D7CA6D-01B9-47CE-9345-D6F994F54192}" presName="compNode" presStyleCnt="0"/>
      <dgm:spPr/>
    </dgm:pt>
    <dgm:pt modelId="{83E47DF2-F550-486D-A0BA-484C8822AB67}" type="pres">
      <dgm:prSet presAssocID="{F6D7CA6D-01B9-47CE-9345-D6F994F54192}" presName="bgRect" presStyleLbl="bgShp" presStyleIdx="1" presStyleCnt="4"/>
      <dgm:spPr/>
    </dgm:pt>
    <dgm:pt modelId="{BFFA676C-488A-49F1-8341-EC9FCA56141C}" type="pres">
      <dgm:prSet presAssocID="{F6D7CA6D-01B9-47CE-9345-D6F994F54192}"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5028CFC1-D0D5-4CB0-8475-E1AF00112710}" type="pres">
      <dgm:prSet presAssocID="{F6D7CA6D-01B9-47CE-9345-D6F994F54192}" presName="spaceRect" presStyleCnt="0"/>
      <dgm:spPr/>
    </dgm:pt>
    <dgm:pt modelId="{EA225597-DB62-4A94-B543-F8B3F4658766}" type="pres">
      <dgm:prSet presAssocID="{F6D7CA6D-01B9-47CE-9345-D6F994F54192}" presName="parTx" presStyleLbl="revTx" presStyleIdx="1" presStyleCnt="4">
        <dgm:presLayoutVars>
          <dgm:chMax val="0"/>
          <dgm:chPref val="0"/>
        </dgm:presLayoutVars>
      </dgm:prSet>
      <dgm:spPr/>
    </dgm:pt>
    <dgm:pt modelId="{688AEA9E-3E0C-4BFE-BDD7-BCCEF51BAA06}" type="pres">
      <dgm:prSet presAssocID="{7C9EBFE9-5665-49B8-BFD2-CB9BA4504AE1}" presName="sibTrans" presStyleCnt="0"/>
      <dgm:spPr/>
    </dgm:pt>
    <dgm:pt modelId="{79B5276C-3959-4602-9109-05F72C96CD52}" type="pres">
      <dgm:prSet presAssocID="{20F46AC5-2AC8-4468-91A3-BA12A3584161}" presName="compNode" presStyleCnt="0"/>
      <dgm:spPr/>
    </dgm:pt>
    <dgm:pt modelId="{7A2DFD54-47EB-41E1-A26C-B412E3CC9C98}" type="pres">
      <dgm:prSet presAssocID="{20F46AC5-2AC8-4468-91A3-BA12A3584161}" presName="bgRect" presStyleLbl="bgShp" presStyleIdx="2" presStyleCnt="4"/>
      <dgm:spPr/>
    </dgm:pt>
    <dgm:pt modelId="{BBF3ED37-BD9C-4325-8B43-DEA20CB48986}" type="pres">
      <dgm:prSet presAssocID="{20F46AC5-2AC8-4468-91A3-BA12A3584161}" presName="iconRect" presStyleLbl="node1" presStyleIdx="2" presStyleCnt="4"/>
      <dgm:spPr/>
    </dgm:pt>
    <dgm:pt modelId="{CA8D5A0B-4A2B-4603-96CA-9703D681DFCD}" type="pres">
      <dgm:prSet presAssocID="{20F46AC5-2AC8-4468-91A3-BA12A3584161}" presName="spaceRect" presStyleCnt="0"/>
      <dgm:spPr/>
    </dgm:pt>
    <dgm:pt modelId="{ECB3E1E4-4399-4E6D-81DC-361954E0CA68}" type="pres">
      <dgm:prSet presAssocID="{20F46AC5-2AC8-4468-91A3-BA12A3584161}" presName="parTx" presStyleLbl="revTx" presStyleIdx="2" presStyleCnt="4">
        <dgm:presLayoutVars>
          <dgm:chMax val="0"/>
          <dgm:chPref val="0"/>
        </dgm:presLayoutVars>
      </dgm:prSet>
      <dgm:spPr/>
    </dgm:pt>
    <dgm:pt modelId="{14515BD5-F56D-4DC5-9BD6-2FCD6FDCF737}" type="pres">
      <dgm:prSet presAssocID="{A18EBEBD-F29A-4887-916F-07BCD8DCD123}" presName="sibTrans" presStyleCnt="0"/>
      <dgm:spPr/>
    </dgm:pt>
    <dgm:pt modelId="{7BB689D6-4424-41F5-A2DD-30B52AD0BF9C}" type="pres">
      <dgm:prSet presAssocID="{6DD09A5A-2B1F-4DB4-A2AF-5CCC302F91CE}" presName="compNode" presStyleCnt="0"/>
      <dgm:spPr/>
    </dgm:pt>
    <dgm:pt modelId="{D95173E7-8C7F-4225-B6C5-65F65A49AB63}" type="pres">
      <dgm:prSet presAssocID="{6DD09A5A-2B1F-4DB4-A2AF-5CCC302F91CE}" presName="bgRect" presStyleLbl="bgShp" presStyleIdx="3" presStyleCnt="4"/>
      <dgm:spPr/>
    </dgm:pt>
    <dgm:pt modelId="{BE6EBC10-885D-451A-95A8-40BB59C40EB9}" type="pres">
      <dgm:prSet presAssocID="{6DD09A5A-2B1F-4DB4-A2AF-5CCC302F91CE}" presName="iconRect" presStyleLbl="node1" presStyleIdx="3" presStyleCnt="4"/>
      <dgm:spPr/>
    </dgm:pt>
    <dgm:pt modelId="{42DBBA15-4130-444E-885F-EE420A4FE69A}" type="pres">
      <dgm:prSet presAssocID="{6DD09A5A-2B1F-4DB4-A2AF-5CCC302F91CE}" presName="spaceRect" presStyleCnt="0"/>
      <dgm:spPr/>
    </dgm:pt>
    <dgm:pt modelId="{2EA4FB4B-3044-46F9-952A-E3CADD2CDA1D}" type="pres">
      <dgm:prSet presAssocID="{6DD09A5A-2B1F-4DB4-A2AF-5CCC302F91CE}" presName="parTx" presStyleLbl="revTx" presStyleIdx="3" presStyleCnt="4">
        <dgm:presLayoutVars>
          <dgm:chMax val="0"/>
          <dgm:chPref val="0"/>
        </dgm:presLayoutVars>
      </dgm:prSet>
      <dgm:spPr/>
    </dgm:pt>
  </dgm:ptLst>
  <dgm:cxnLst>
    <dgm:cxn modelId="{F7F7DE05-661D-4D3E-AC42-1B000BF9633A}" type="presOf" srcId="{6DD09A5A-2B1F-4DB4-A2AF-5CCC302F91CE}" destId="{2EA4FB4B-3044-46F9-952A-E3CADD2CDA1D}" srcOrd="0" destOrd="0" presId="urn:microsoft.com/office/officeart/2018/2/layout/IconVerticalSolidList"/>
    <dgm:cxn modelId="{5A61CE23-8775-447C-8909-A4F767DF0366}" type="presOf" srcId="{E3159C22-59A4-442C-A81D-60095F0BA2AC}" destId="{D3C9D3D7-3FF8-4FDD-8213-8849973D94A9}" srcOrd="0" destOrd="0" presId="urn:microsoft.com/office/officeart/2018/2/layout/IconVerticalSolidList"/>
    <dgm:cxn modelId="{F2C2F854-6B66-4062-B137-C0D50897B615}" type="presOf" srcId="{F6D7CA6D-01B9-47CE-9345-D6F994F54192}" destId="{EA225597-DB62-4A94-B543-F8B3F4658766}" srcOrd="0" destOrd="0" presId="urn:microsoft.com/office/officeart/2018/2/layout/IconVerticalSolidList"/>
    <dgm:cxn modelId="{84BA669A-922E-40F3-BFE3-F455E4BBF505}" srcId="{8BF82DDA-8976-4F1B-9F1B-66FAC0E0F2A5}" destId="{6DD09A5A-2B1F-4DB4-A2AF-5CCC302F91CE}" srcOrd="3" destOrd="0" parTransId="{9F9882F3-55FA-47A7-A967-FC9C863A3D1D}" sibTransId="{85451774-98A0-40DB-AC4B-A7A9691974EA}"/>
    <dgm:cxn modelId="{C33DB2A7-2B0D-4768-92AE-197C20CB67A9}" srcId="{8BF82DDA-8976-4F1B-9F1B-66FAC0E0F2A5}" destId="{20F46AC5-2AC8-4468-91A3-BA12A3584161}" srcOrd="2" destOrd="0" parTransId="{CC0A455D-5163-4A5C-A185-CF7EAEB0E709}" sibTransId="{A18EBEBD-F29A-4887-916F-07BCD8DCD123}"/>
    <dgm:cxn modelId="{A7C1A5AC-8F6A-4A3A-8E6E-0BFC9CDDAC3D}" type="presOf" srcId="{8BF82DDA-8976-4F1B-9F1B-66FAC0E0F2A5}" destId="{5D65AB32-6624-48A8-BED8-E48B44A45F70}" srcOrd="0" destOrd="0" presId="urn:microsoft.com/office/officeart/2018/2/layout/IconVerticalSolidList"/>
    <dgm:cxn modelId="{EACE7AB5-DC0C-4A94-A11D-EB5B708EF2C3}" srcId="{8BF82DDA-8976-4F1B-9F1B-66FAC0E0F2A5}" destId="{F6D7CA6D-01B9-47CE-9345-D6F994F54192}" srcOrd="1" destOrd="0" parTransId="{FD1BECA6-10D1-4FD6-A94B-0FE89987EA6F}" sibTransId="{7C9EBFE9-5665-49B8-BFD2-CB9BA4504AE1}"/>
    <dgm:cxn modelId="{762A99BE-44F1-4D16-8580-20B000B1DBD4}" type="presOf" srcId="{20F46AC5-2AC8-4468-91A3-BA12A3584161}" destId="{ECB3E1E4-4399-4E6D-81DC-361954E0CA68}" srcOrd="0" destOrd="0" presId="urn:microsoft.com/office/officeart/2018/2/layout/IconVerticalSolidList"/>
    <dgm:cxn modelId="{F23D78F2-2268-41BD-B3BC-D635550E1A98}" srcId="{8BF82DDA-8976-4F1B-9F1B-66FAC0E0F2A5}" destId="{E3159C22-59A4-442C-A81D-60095F0BA2AC}" srcOrd="0" destOrd="0" parTransId="{3191698D-52EC-4BE8-9B65-F2267A12B6A4}" sibTransId="{CABD2364-899E-4B53-8C1E-4B47F5499DE1}"/>
    <dgm:cxn modelId="{FC381952-CF7E-4A01-9BBD-F14425C29C47}" type="presParOf" srcId="{5D65AB32-6624-48A8-BED8-E48B44A45F70}" destId="{2F8746A9-5EA2-4177-8FBA-714F8C5D50F8}" srcOrd="0" destOrd="0" presId="urn:microsoft.com/office/officeart/2018/2/layout/IconVerticalSolidList"/>
    <dgm:cxn modelId="{6823A94C-BF32-4D5A-BE7F-C957D909FEF3}" type="presParOf" srcId="{2F8746A9-5EA2-4177-8FBA-714F8C5D50F8}" destId="{163B4855-2777-4EBA-9A2F-D2B4AAC4E984}" srcOrd="0" destOrd="0" presId="urn:microsoft.com/office/officeart/2018/2/layout/IconVerticalSolidList"/>
    <dgm:cxn modelId="{1EAB073C-A4A1-4B38-B178-E6F36A03AB55}" type="presParOf" srcId="{2F8746A9-5EA2-4177-8FBA-714F8C5D50F8}" destId="{6467530A-0607-4921-A337-282BB39A6434}" srcOrd="1" destOrd="0" presId="urn:microsoft.com/office/officeart/2018/2/layout/IconVerticalSolidList"/>
    <dgm:cxn modelId="{C3D5B995-BF71-4735-AFE6-5DF5C43E9F4C}" type="presParOf" srcId="{2F8746A9-5EA2-4177-8FBA-714F8C5D50F8}" destId="{716C96AE-E444-4332-B0C7-9C09A24C226B}" srcOrd="2" destOrd="0" presId="urn:microsoft.com/office/officeart/2018/2/layout/IconVerticalSolidList"/>
    <dgm:cxn modelId="{272C7FC4-E8EA-4CA9-85A4-E4FE9D959F90}" type="presParOf" srcId="{2F8746A9-5EA2-4177-8FBA-714F8C5D50F8}" destId="{D3C9D3D7-3FF8-4FDD-8213-8849973D94A9}" srcOrd="3" destOrd="0" presId="urn:microsoft.com/office/officeart/2018/2/layout/IconVerticalSolidList"/>
    <dgm:cxn modelId="{4E75BE5B-9D32-4CC4-9F39-9461776A1D56}" type="presParOf" srcId="{5D65AB32-6624-48A8-BED8-E48B44A45F70}" destId="{67B6C447-CAE5-437F-8888-31CD9EBF0585}" srcOrd="1" destOrd="0" presId="urn:microsoft.com/office/officeart/2018/2/layout/IconVerticalSolidList"/>
    <dgm:cxn modelId="{7340D6AF-8F38-4129-A814-B34A5E99E34B}" type="presParOf" srcId="{5D65AB32-6624-48A8-BED8-E48B44A45F70}" destId="{41F9C959-8700-4F9E-84BD-DC5A5898CE0C}" srcOrd="2" destOrd="0" presId="urn:microsoft.com/office/officeart/2018/2/layout/IconVerticalSolidList"/>
    <dgm:cxn modelId="{264FFE74-6BC8-4955-84C8-4198EF3D497E}" type="presParOf" srcId="{41F9C959-8700-4F9E-84BD-DC5A5898CE0C}" destId="{83E47DF2-F550-486D-A0BA-484C8822AB67}" srcOrd="0" destOrd="0" presId="urn:microsoft.com/office/officeart/2018/2/layout/IconVerticalSolidList"/>
    <dgm:cxn modelId="{97AD8263-BBC3-4907-A683-5D2CCF900742}" type="presParOf" srcId="{41F9C959-8700-4F9E-84BD-DC5A5898CE0C}" destId="{BFFA676C-488A-49F1-8341-EC9FCA56141C}" srcOrd="1" destOrd="0" presId="urn:microsoft.com/office/officeart/2018/2/layout/IconVerticalSolidList"/>
    <dgm:cxn modelId="{24B4AAB2-BCED-4D88-933F-9D6A4BD450E0}" type="presParOf" srcId="{41F9C959-8700-4F9E-84BD-DC5A5898CE0C}" destId="{5028CFC1-D0D5-4CB0-8475-E1AF00112710}" srcOrd="2" destOrd="0" presId="urn:microsoft.com/office/officeart/2018/2/layout/IconVerticalSolidList"/>
    <dgm:cxn modelId="{7E350878-95C9-41C6-9C11-AEE40D32D623}" type="presParOf" srcId="{41F9C959-8700-4F9E-84BD-DC5A5898CE0C}" destId="{EA225597-DB62-4A94-B543-F8B3F4658766}" srcOrd="3" destOrd="0" presId="urn:microsoft.com/office/officeart/2018/2/layout/IconVerticalSolidList"/>
    <dgm:cxn modelId="{1A2E7817-708E-4025-8D72-6219E9E11F61}" type="presParOf" srcId="{5D65AB32-6624-48A8-BED8-E48B44A45F70}" destId="{688AEA9E-3E0C-4BFE-BDD7-BCCEF51BAA06}" srcOrd="3" destOrd="0" presId="urn:microsoft.com/office/officeart/2018/2/layout/IconVerticalSolidList"/>
    <dgm:cxn modelId="{B860E5C9-21E1-45E5-A81B-5198C4D5D483}" type="presParOf" srcId="{5D65AB32-6624-48A8-BED8-E48B44A45F70}" destId="{79B5276C-3959-4602-9109-05F72C96CD52}" srcOrd="4" destOrd="0" presId="urn:microsoft.com/office/officeart/2018/2/layout/IconVerticalSolidList"/>
    <dgm:cxn modelId="{F6AC468B-9ADD-43E7-829E-867B37972B10}" type="presParOf" srcId="{79B5276C-3959-4602-9109-05F72C96CD52}" destId="{7A2DFD54-47EB-41E1-A26C-B412E3CC9C98}" srcOrd="0" destOrd="0" presId="urn:microsoft.com/office/officeart/2018/2/layout/IconVerticalSolidList"/>
    <dgm:cxn modelId="{9D265772-343A-46A2-86F3-449D4B074A7D}" type="presParOf" srcId="{79B5276C-3959-4602-9109-05F72C96CD52}" destId="{BBF3ED37-BD9C-4325-8B43-DEA20CB48986}" srcOrd="1" destOrd="0" presId="urn:microsoft.com/office/officeart/2018/2/layout/IconVerticalSolidList"/>
    <dgm:cxn modelId="{7928A25E-29AC-437B-90C0-A56E9C0BBC79}" type="presParOf" srcId="{79B5276C-3959-4602-9109-05F72C96CD52}" destId="{CA8D5A0B-4A2B-4603-96CA-9703D681DFCD}" srcOrd="2" destOrd="0" presId="urn:microsoft.com/office/officeart/2018/2/layout/IconVerticalSolidList"/>
    <dgm:cxn modelId="{52609EFF-1D0A-41C2-9C18-C02D236E6360}" type="presParOf" srcId="{79B5276C-3959-4602-9109-05F72C96CD52}" destId="{ECB3E1E4-4399-4E6D-81DC-361954E0CA68}" srcOrd="3" destOrd="0" presId="urn:microsoft.com/office/officeart/2018/2/layout/IconVerticalSolidList"/>
    <dgm:cxn modelId="{E55B737E-1EDC-49BA-87F5-DC08D53AA110}" type="presParOf" srcId="{5D65AB32-6624-48A8-BED8-E48B44A45F70}" destId="{14515BD5-F56D-4DC5-9BD6-2FCD6FDCF737}" srcOrd="5" destOrd="0" presId="urn:microsoft.com/office/officeart/2018/2/layout/IconVerticalSolidList"/>
    <dgm:cxn modelId="{64A5000C-F8E9-4B97-9902-1C3641E515E7}" type="presParOf" srcId="{5D65AB32-6624-48A8-BED8-E48B44A45F70}" destId="{7BB689D6-4424-41F5-A2DD-30B52AD0BF9C}" srcOrd="6" destOrd="0" presId="urn:microsoft.com/office/officeart/2018/2/layout/IconVerticalSolidList"/>
    <dgm:cxn modelId="{2881A5B6-C822-47F9-8B7C-5A1FD2709DA6}" type="presParOf" srcId="{7BB689D6-4424-41F5-A2DD-30B52AD0BF9C}" destId="{D95173E7-8C7F-4225-B6C5-65F65A49AB63}" srcOrd="0" destOrd="0" presId="urn:microsoft.com/office/officeart/2018/2/layout/IconVerticalSolidList"/>
    <dgm:cxn modelId="{32128FF6-69E7-44AE-85B4-2FE9D9FDE550}" type="presParOf" srcId="{7BB689D6-4424-41F5-A2DD-30B52AD0BF9C}" destId="{BE6EBC10-885D-451A-95A8-40BB59C40EB9}" srcOrd="1" destOrd="0" presId="urn:microsoft.com/office/officeart/2018/2/layout/IconVerticalSolidList"/>
    <dgm:cxn modelId="{4F02AD6E-B297-4B2C-84F8-8F46F12CD127}" type="presParOf" srcId="{7BB689D6-4424-41F5-A2DD-30B52AD0BF9C}" destId="{42DBBA15-4130-444E-885F-EE420A4FE69A}" srcOrd="2" destOrd="0" presId="urn:microsoft.com/office/officeart/2018/2/layout/IconVerticalSolidList"/>
    <dgm:cxn modelId="{2E6F34C3-66F8-407D-9024-B65870AFE3EB}" type="presParOf" srcId="{7BB689D6-4424-41F5-A2DD-30B52AD0BF9C}" destId="{2EA4FB4B-3044-46F9-952A-E3CADD2CDA1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F82DDA-8976-4F1B-9F1B-66FAC0E0F2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159C22-59A4-442C-A81D-60095F0BA2AC}">
      <dgm:prSet/>
      <dgm:spPr/>
      <dgm:t>
        <a:bodyPr/>
        <a:lstStyle/>
        <a:p>
          <a:pPr rtl="0">
            <a:lnSpc>
              <a:spcPct val="100000"/>
            </a:lnSpc>
          </a:pPr>
          <a:r>
            <a:rPr lang="en-US">
              <a:latin typeface="Arial"/>
              <a:cs typeface="Arial"/>
            </a:rPr>
            <a:t>We visited a local school to see how they have addressed the issue of poor spelling. </a:t>
          </a:r>
          <a:endParaRPr lang="en-GB"/>
        </a:p>
      </dgm:t>
    </dgm:pt>
    <dgm:pt modelId="{3191698D-52EC-4BE8-9B65-F2267A12B6A4}" type="parTrans" cxnId="{F23D78F2-2268-41BD-B3BC-D635550E1A98}">
      <dgm:prSet/>
      <dgm:spPr/>
      <dgm:t>
        <a:bodyPr/>
        <a:lstStyle/>
        <a:p>
          <a:endParaRPr lang="en-US"/>
        </a:p>
      </dgm:t>
    </dgm:pt>
    <dgm:pt modelId="{CABD2364-899E-4B53-8C1E-4B47F5499DE1}" type="sibTrans" cxnId="{F23D78F2-2268-41BD-B3BC-D635550E1A98}">
      <dgm:prSet/>
      <dgm:spPr/>
      <dgm:t>
        <a:bodyPr/>
        <a:lstStyle/>
        <a:p>
          <a:endParaRPr lang="en-US"/>
        </a:p>
      </dgm:t>
    </dgm:pt>
    <dgm:pt modelId="{F6D7CA6D-01B9-47CE-9345-D6F994F54192}">
      <dgm:prSet phldr="0"/>
      <dgm:spPr/>
      <dgm:t>
        <a:bodyPr/>
        <a:lstStyle/>
        <a:p>
          <a:pPr rtl="0">
            <a:lnSpc>
              <a:spcPct val="100000"/>
            </a:lnSpc>
          </a:pPr>
          <a:r>
            <a:rPr lang="en-US">
              <a:latin typeface="Arial"/>
              <a:cs typeface="Arial"/>
            </a:rPr>
            <a:t>Our teachers now have access to high quality lesson planning</a:t>
          </a:r>
        </a:p>
      </dgm:t>
    </dgm:pt>
    <dgm:pt modelId="{FD1BECA6-10D1-4FD6-A94B-0FE89987EA6F}" type="parTrans" cxnId="{EACE7AB5-DC0C-4A94-A11D-EB5B708EF2C3}">
      <dgm:prSet/>
      <dgm:spPr/>
      <dgm:t>
        <a:bodyPr/>
        <a:lstStyle/>
        <a:p>
          <a:endParaRPr lang="en-US"/>
        </a:p>
      </dgm:t>
    </dgm:pt>
    <dgm:pt modelId="{7C9EBFE9-5665-49B8-BFD2-CB9BA4504AE1}" type="sibTrans" cxnId="{EACE7AB5-DC0C-4A94-A11D-EB5B708EF2C3}">
      <dgm:prSet/>
      <dgm:spPr/>
      <dgm:t>
        <a:bodyPr/>
        <a:lstStyle/>
        <a:p>
          <a:endParaRPr lang="en-US"/>
        </a:p>
      </dgm:t>
    </dgm:pt>
    <dgm:pt modelId="{A96475B8-7832-45A9-8408-18305FA3D393}">
      <dgm:prSet/>
      <dgm:spPr/>
      <dgm:t>
        <a:bodyPr/>
        <a:lstStyle/>
        <a:p>
          <a:pPr rtl="0">
            <a:lnSpc>
              <a:spcPct val="100000"/>
            </a:lnSpc>
          </a:pPr>
          <a:r>
            <a:rPr lang="en-GB">
              <a:latin typeface="Arial"/>
              <a:cs typeface="Arial"/>
            </a:rPr>
            <a:t>Children access their homework via Spelling Shed's website and are celebrated for their commitment rather than achievement.</a:t>
          </a:r>
          <a:endParaRPr lang="en-US"/>
        </a:p>
      </dgm:t>
    </dgm:pt>
    <dgm:pt modelId="{C3E7100B-8A26-4EB5-A2D1-2CC1B993D134}" type="parTrans" cxnId="{75CDEF42-994F-4929-B100-3805E4A89782}">
      <dgm:prSet/>
      <dgm:spPr/>
      <dgm:t>
        <a:bodyPr/>
        <a:lstStyle/>
        <a:p>
          <a:endParaRPr lang="en-US"/>
        </a:p>
      </dgm:t>
    </dgm:pt>
    <dgm:pt modelId="{AC3CD908-8E79-412F-B9FC-F37526A47926}" type="sibTrans" cxnId="{75CDEF42-994F-4929-B100-3805E4A89782}">
      <dgm:prSet/>
      <dgm:spPr/>
      <dgm:t>
        <a:bodyPr/>
        <a:lstStyle/>
        <a:p>
          <a:endParaRPr lang="en-US"/>
        </a:p>
      </dgm:t>
    </dgm:pt>
    <dgm:pt modelId="{7D4F64B0-F2F2-4B30-BC63-54B8E6436192}">
      <dgm:prSet phldr="0"/>
      <dgm:spPr/>
      <dgm:t>
        <a:bodyPr/>
        <a:lstStyle/>
        <a:p>
          <a:pPr rtl="0"/>
          <a:r>
            <a:rPr lang="en-US">
              <a:latin typeface="Arial"/>
              <a:cs typeface="Arial"/>
            </a:rPr>
            <a:t>Spelling is a priority for the school and the children can see the importance. </a:t>
          </a:r>
        </a:p>
      </dgm:t>
    </dgm:pt>
    <dgm:pt modelId="{CFA3B213-EE00-4D8B-AFF9-73941893CBC6}" type="parTrans" cxnId="{6ABA3771-DA42-4004-B045-26DC0CC7D2A9}">
      <dgm:prSet/>
      <dgm:spPr/>
      <dgm:t>
        <a:bodyPr/>
        <a:lstStyle/>
        <a:p>
          <a:endParaRPr lang="en-US"/>
        </a:p>
      </dgm:t>
    </dgm:pt>
    <dgm:pt modelId="{295A69A1-608E-4D09-AE0B-4E816D28970E}" type="sibTrans" cxnId="{6ABA3771-DA42-4004-B045-26DC0CC7D2A9}">
      <dgm:prSet/>
      <dgm:spPr/>
      <dgm:t>
        <a:bodyPr/>
        <a:lstStyle/>
        <a:p>
          <a:endParaRPr lang="en-US"/>
        </a:p>
      </dgm:t>
    </dgm:pt>
    <dgm:pt modelId="{5D65AB32-6624-48A8-BED8-E48B44A45F70}" type="pres">
      <dgm:prSet presAssocID="{8BF82DDA-8976-4F1B-9F1B-66FAC0E0F2A5}" presName="root" presStyleCnt="0">
        <dgm:presLayoutVars>
          <dgm:dir/>
          <dgm:resizeHandles val="exact"/>
        </dgm:presLayoutVars>
      </dgm:prSet>
      <dgm:spPr/>
    </dgm:pt>
    <dgm:pt modelId="{2F8746A9-5EA2-4177-8FBA-714F8C5D50F8}" type="pres">
      <dgm:prSet presAssocID="{E3159C22-59A4-442C-A81D-60095F0BA2AC}" presName="compNode" presStyleCnt="0"/>
      <dgm:spPr/>
    </dgm:pt>
    <dgm:pt modelId="{163B4855-2777-4EBA-9A2F-D2B4AAC4E984}" type="pres">
      <dgm:prSet presAssocID="{E3159C22-59A4-442C-A81D-60095F0BA2AC}" presName="bgRect" presStyleLbl="bgShp" presStyleIdx="0" presStyleCnt="4"/>
      <dgm:spPr/>
    </dgm:pt>
    <dgm:pt modelId="{6467530A-0607-4921-A337-282BB39A6434}" type="pres">
      <dgm:prSet presAssocID="{E3159C22-59A4-442C-A81D-60095F0BA2AC}"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716C96AE-E444-4332-B0C7-9C09A24C226B}" type="pres">
      <dgm:prSet presAssocID="{E3159C22-59A4-442C-A81D-60095F0BA2AC}" presName="spaceRect" presStyleCnt="0"/>
      <dgm:spPr/>
    </dgm:pt>
    <dgm:pt modelId="{D3C9D3D7-3FF8-4FDD-8213-8849973D94A9}" type="pres">
      <dgm:prSet presAssocID="{E3159C22-59A4-442C-A81D-60095F0BA2AC}" presName="parTx" presStyleLbl="revTx" presStyleIdx="0" presStyleCnt="4">
        <dgm:presLayoutVars>
          <dgm:chMax val="0"/>
          <dgm:chPref val="0"/>
        </dgm:presLayoutVars>
      </dgm:prSet>
      <dgm:spPr/>
    </dgm:pt>
    <dgm:pt modelId="{67B6C447-CAE5-437F-8888-31CD9EBF0585}" type="pres">
      <dgm:prSet presAssocID="{CABD2364-899E-4B53-8C1E-4B47F5499DE1}" presName="sibTrans" presStyleCnt="0"/>
      <dgm:spPr/>
    </dgm:pt>
    <dgm:pt modelId="{41F9C959-8700-4F9E-84BD-DC5A5898CE0C}" type="pres">
      <dgm:prSet presAssocID="{F6D7CA6D-01B9-47CE-9345-D6F994F54192}" presName="compNode" presStyleCnt="0"/>
      <dgm:spPr/>
    </dgm:pt>
    <dgm:pt modelId="{83E47DF2-F550-486D-A0BA-484C8822AB67}" type="pres">
      <dgm:prSet presAssocID="{F6D7CA6D-01B9-47CE-9345-D6F994F54192}" presName="bgRect" presStyleLbl="bgShp" presStyleIdx="1" presStyleCnt="4"/>
      <dgm:spPr/>
    </dgm:pt>
    <dgm:pt modelId="{BFFA676C-488A-49F1-8341-EC9FCA56141C}" type="pres">
      <dgm:prSet presAssocID="{F6D7CA6D-01B9-47CE-9345-D6F994F54192}"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5028CFC1-D0D5-4CB0-8475-E1AF00112710}" type="pres">
      <dgm:prSet presAssocID="{F6D7CA6D-01B9-47CE-9345-D6F994F54192}" presName="spaceRect" presStyleCnt="0"/>
      <dgm:spPr/>
    </dgm:pt>
    <dgm:pt modelId="{EA225597-DB62-4A94-B543-F8B3F4658766}" type="pres">
      <dgm:prSet presAssocID="{F6D7CA6D-01B9-47CE-9345-D6F994F54192}" presName="parTx" presStyleLbl="revTx" presStyleIdx="1" presStyleCnt="4">
        <dgm:presLayoutVars>
          <dgm:chMax val="0"/>
          <dgm:chPref val="0"/>
        </dgm:presLayoutVars>
      </dgm:prSet>
      <dgm:spPr/>
    </dgm:pt>
    <dgm:pt modelId="{688AEA9E-3E0C-4BFE-BDD7-BCCEF51BAA06}" type="pres">
      <dgm:prSet presAssocID="{7C9EBFE9-5665-49B8-BFD2-CB9BA4504AE1}" presName="sibTrans" presStyleCnt="0"/>
      <dgm:spPr/>
    </dgm:pt>
    <dgm:pt modelId="{6858B49A-D58E-42E4-B0BF-A24C2C8DB805}" type="pres">
      <dgm:prSet presAssocID="{A96475B8-7832-45A9-8408-18305FA3D393}" presName="compNode" presStyleCnt="0"/>
      <dgm:spPr/>
    </dgm:pt>
    <dgm:pt modelId="{FF827B65-DF00-46D5-8FC6-3B5507863A03}" type="pres">
      <dgm:prSet presAssocID="{A96475B8-7832-45A9-8408-18305FA3D393}" presName="bgRect" presStyleLbl="bgShp" presStyleIdx="2" presStyleCnt="4"/>
      <dgm:spPr/>
    </dgm:pt>
    <dgm:pt modelId="{7D62AF91-7ED6-4AEC-BDC3-17A2BA9B18B9}" type="pres">
      <dgm:prSet presAssocID="{A96475B8-7832-45A9-8408-18305FA3D393}"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E5DF308E-CA3B-4D5B-8B18-FC1DC7899493}" type="pres">
      <dgm:prSet presAssocID="{A96475B8-7832-45A9-8408-18305FA3D393}" presName="spaceRect" presStyleCnt="0"/>
      <dgm:spPr/>
    </dgm:pt>
    <dgm:pt modelId="{66FFC556-2059-48ED-B3A5-225838F97AA6}" type="pres">
      <dgm:prSet presAssocID="{A96475B8-7832-45A9-8408-18305FA3D393}" presName="parTx" presStyleLbl="revTx" presStyleIdx="2" presStyleCnt="4">
        <dgm:presLayoutVars>
          <dgm:chMax val="0"/>
          <dgm:chPref val="0"/>
        </dgm:presLayoutVars>
      </dgm:prSet>
      <dgm:spPr/>
    </dgm:pt>
    <dgm:pt modelId="{04EBCAAC-340A-4849-A1C7-A4BE3AA4EEE5}" type="pres">
      <dgm:prSet presAssocID="{AC3CD908-8E79-412F-B9FC-F37526A47926}" presName="sibTrans" presStyleCnt="0"/>
      <dgm:spPr/>
    </dgm:pt>
    <dgm:pt modelId="{0A306D5A-002D-4109-BA69-0A9B5D106813}" type="pres">
      <dgm:prSet presAssocID="{7D4F64B0-F2F2-4B30-BC63-54B8E6436192}" presName="compNode" presStyleCnt="0"/>
      <dgm:spPr/>
    </dgm:pt>
    <dgm:pt modelId="{38DCDEDC-45FB-4557-BE9C-E31AD2F6B413}" type="pres">
      <dgm:prSet presAssocID="{7D4F64B0-F2F2-4B30-BC63-54B8E6436192}" presName="bgRect" presStyleLbl="bgShp" presStyleIdx="3" presStyleCnt="4"/>
      <dgm:spPr/>
    </dgm:pt>
    <dgm:pt modelId="{98D41C6A-1503-44DE-B032-9407E5D0CCA0}" type="pres">
      <dgm:prSet presAssocID="{7D4F64B0-F2F2-4B30-BC63-54B8E6436192}" presName="iconRect" presStyleLbl="node1" presStyleIdx="3" presStyleCnt="4" custLinFactNeighborX="13654" custLinFactNeighborY="8272"/>
      <dgm:spPr>
        <a:blipFill>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dgm:spPr>
    </dgm:pt>
    <dgm:pt modelId="{49A48600-002C-40D0-B0EC-04F61F05F70C}" type="pres">
      <dgm:prSet presAssocID="{7D4F64B0-F2F2-4B30-BC63-54B8E6436192}" presName="spaceRect" presStyleCnt="0"/>
      <dgm:spPr/>
    </dgm:pt>
    <dgm:pt modelId="{6967563D-EA4B-462B-89A7-127BA4BE1DC1}" type="pres">
      <dgm:prSet presAssocID="{7D4F64B0-F2F2-4B30-BC63-54B8E6436192}" presName="parTx" presStyleLbl="revTx" presStyleIdx="3" presStyleCnt="4">
        <dgm:presLayoutVars>
          <dgm:chMax val="0"/>
          <dgm:chPref val="0"/>
        </dgm:presLayoutVars>
      </dgm:prSet>
      <dgm:spPr/>
    </dgm:pt>
  </dgm:ptLst>
  <dgm:cxnLst>
    <dgm:cxn modelId="{4D1EFE04-4C5F-4A5A-BEB5-6145F5F28759}" type="presOf" srcId="{7D4F64B0-F2F2-4B30-BC63-54B8E6436192}" destId="{6967563D-EA4B-462B-89A7-127BA4BE1DC1}" srcOrd="0" destOrd="0" presId="urn:microsoft.com/office/officeart/2018/2/layout/IconVerticalSolidList"/>
    <dgm:cxn modelId="{9CA58B1A-BACA-408C-A0FA-875123CD24BB}" type="presOf" srcId="{E3159C22-59A4-442C-A81D-60095F0BA2AC}" destId="{D3C9D3D7-3FF8-4FDD-8213-8849973D94A9}" srcOrd="0" destOrd="0" presId="urn:microsoft.com/office/officeart/2018/2/layout/IconVerticalSolidList"/>
    <dgm:cxn modelId="{957E0A3E-090A-4384-A842-631DC95EAB00}" type="presOf" srcId="{F6D7CA6D-01B9-47CE-9345-D6F994F54192}" destId="{EA225597-DB62-4A94-B543-F8B3F4658766}" srcOrd="0" destOrd="0" presId="urn:microsoft.com/office/officeart/2018/2/layout/IconVerticalSolidList"/>
    <dgm:cxn modelId="{75CDEF42-994F-4929-B100-3805E4A89782}" srcId="{8BF82DDA-8976-4F1B-9F1B-66FAC0E0F2A5}" destId="{A96475B8-7832-45A9-8408-18305FA3D393}" srcOrd="2" destOrd="0" parTransId="{C3E7100B-8A26-4EB5-A2D1-2CC1B993D134}" sibTransId="{AC3CD908-8E79-412F-B9FC-F37526A47926}"/>
    <dgm:cxn modelId="{6ABA3771-DA42-4004-B045-26DC0CC7D2A9}" srcId="{8BF82DDA-8976-4F1B-9F1B-66FAC0E0F2A5}" destId="{7D4F64B0-F2F2-4B30-BC63-54B8E6436192}" srcOrd="3" destOrd="0" parTransId="{CFA3B213-EE00-4D8B-AFF9-73941893CBC6}" sibTransId="{295A69A1-608E-4D09-AE0B-4E816D28970E}"/>
    <dgm:cxn modelId="{1DCE7D73-D583-4EBA-97A2-953A81FFFC3E}" type="presOf" srcId="{A96475B8-7832-45A9-8408-18305FA3D393}" destId="{66FFC556-2059-48ED-B3A5-225838F97AA6}" srcOrd="0" destOrd="0" presId="urn:microsoft.com/office/officeart/2018/2/layout/IconVerticalSolidList"/>
    <dgm:cxn modelId="{A7C1A5AC-8F6A-4A3A-8E6E-0BFC9CDDAC3D}" type="presOf" srcId="{8BF82DDA-8976-4F1B-9F1B-66FAC0E0F2A5}" destId="{5D65AB32-6624-48A8-BED8-E48B44A45F70}" srcOrd="0" destOrd="0" presId="urn:microsoft.com/office/officeart/2018/2/layout/IconVerticalSolidList"/>
    <dgm:cxn modelId="{EACE7AB5-DC0C-4A94-A11D-EB5B708EF2C3}" srcId="{8BF82DDA-8976-4F1B-9F1B-66FAC0E0F2A5}" destId="{F6D7CA6D-01B9-47CE-9345-D6F994F54192}" srcOrd="1" destOrd="0" parTransId="{FD1BECA6-10D1-4FD6-A94B-0FE89987EA6F}" sibTransId="{7C9EBFE9-5665-49B8-BFD2-CB9BA4504AE1}"/>
    <dgm:cxn modelId="{F23D78F2-2268-41BD-B3BC-D635550E1A98}" srcId="{8BF82DDA-8976-4F1B-9F1B-66FAC0E0F2A5}" destId="{E3159C22-59A4-442C-A81D-60095F0BA2AC}" srcOrd="0" destOrd="0" parTransId="{3191698D-52EC-4BE8-9B65-F2267A12B6A4}" sibTransId="{CABD2364-899E-4B53-8C1E-4B47F5499DE1}"/>
    <dgm:cxn modelId="{36716033-5F92-455A-BA0D-C48748A25C11}" type="presParOf" srcId="{5D65AB32-6624-48A8-BED8-E48B44A45F70}" destId="{2F8746A9-5EA2-4177-8FBA-714F8C5D50F8}" srcOrd="0" destOrd="0" presId="urn:microsoft.com/office/officeart/2018/2/layout/IconVerticalSolidList"/>
    <dgm:cxn modelId="{637808B2-2673-4DE2-B2EA-1177436035D0}" type="presParOf" srcId="{2F8746A9-5EA2-4177-8FBA-714F8C5D50F8}" destId="{163B4855-2777-4EBA-9A2F-D2B4AAC4E984}" srcOrd="0" destOrd="0" presId="urn:microsoft.com/office/officeart/2018/2/layout/IconVerticalSolidList"/>
    <dgm:cxn modelId="{17FF5132-1599-411E-80A0-50E8AA386FC8}" type="presParOf" srcId="{2F8746A9-5EA2-4177-8FBA-714F8C5D50F8}" destId="{6467530A-0607-4921-A337-282BB39A6434}" srcOrd="1" destOrd="0" presId="urn:microsoft.com/office/officeart/2018/2/layout/IconVerticalSolidList"/>
    <dgm:cxn modelId="{15C786D9-F774-4AE9-88AC-4648001D8A0F}" type="presParOf" srcId="{2F8746A9-5EA2-4177-8FBA-714F8C5D50F8}" destId="{716C96AE-E444-4332-B0C7-9C09A24C226B}" srcOrd="2" destOrd="0" presId="urn:microsoft.com/office/officeart/2018/2/layout/IconVerticalSolidList"/>
    <dgm:cxn modelId="{0614CF0E-2D25-4705-9251-B289DDD0AB19}" type="presParOf" srcId="{2F8746A9-5EA2-4177-8FBA-714F8C5D50F8}" destId="{D3C9D3D7-3FF8-4FDD-8213-8849973D94A9}" srcOrd="3" destOrd="0" presId="urn:microsoft.com/office/officeart/2018/2/layout/IconVerticalSolidList"/>
    <dgm:cxn modelId="{031015C1-F396-4C49-8F11-E73EE18074AF}" type="presParOf" srcId="{5D65AB32-6624-48A8-BED8-E48B44A45F70}" destId="{67B6C447-CAE5-437F-8888-31CD9EBF0585}" srcOrd="1" destOrd="0" presId="urn:microsoft.com/office/officeart/2018/2/layout/IconVerticalSolidList"/>
    <dgm:cxn modelId="{E67707F3-7575-46D4-8C24-4EE324AA8EA5}" type="presParOf" srcId="{5D65AB32-6624-48A8-BED8-E48B44A45F70}" destId="{41F9C959-8700-4F9E-84BD-DC5A5898CE0C}" srcOrd="2" destOrd="0" presId="urn:microsoft.com/office/officeart/2018/2/layout/IconVerticalSolidList"/>
    <dgm:cxn modelId="{D86A6533-8E37-42C9-917A-0C6B81E08D6D}" type="presParOf" srcId="{41F9C959-8700-4F9E-84BD-DC5A5898CE0C}" destId="{83E47DF2-F550-486D-A0BA-484C8822AB67}" srcOrd="0" destOrd="0" presId="urn:microsoft.com/office/officeart/2018/2/layout/IconVerticalSolidList"/>
    <dgm:cxn modelId="{251781A9-0CFE-4C05-9C8A-9CBE989BA52A}" type="presParOf" srcId="{41F9C959-8700-4F9E-84BD-DC5A5898CE0C}" destId="{BFFA676C-488A-49F1-8341-EC9FCA56141C}" srcOrd="1" destOrd="0" presId="urn:microsoft.com/office/officeart/2018/2/layout/IconVerticalSolidList"/>
    <dgm:cxn modelId="{601CD6A8-4A08-42B2-9A73-203CA5DD6ED0}" type="presParOf" srcId="{41F9C959-8700-4F9E-84BD-DC5A5898CE0C}" destId="{5028CFC1-D0D5-4CB0-8475-E1AF00112710}" srcOrd="2" destOrd="0" presId="urn:microsoft.com/office/officeart/2018/2/layout/IconVerticalSolidList"/>
    <dgm:cxn modelId="{89B113DE-2F5B-4E8A-B0CD-5508C6034EB4}" type="presParOf" srcId="{41F9C959-8700-4F9E-84BD-DC5A5898CE0C}" destId="{EA225597-DB62-4A94-B543-F8B3F4658766}" srcOrd="3" destOrd="0" presId="urn:microsoft.com/office/officeart/2018/2/layout/IconVerticalSolidList"/>
    <dgm:cxn modelId="{B975FE5F-5504-4BF7-A285-F02613EF4393}" type="presParOf" srcId="{5D65AB32-6624-48A8-BED8-E48B44A45F70}" destId="{688AEA9E-3E0C-4BFE-BDD7-BCCEF51BAA06}" srcOrd="3" destOrd="0" presId="urn:microsoft.com/office/officeart/2018/2/layout/IconVerticalSolidList"/>
    <dgm:cxn modelId="{DA7009B3-7899-4148-9470-A76DA8182594}" type="presParOf" srcId="{5D65AB32-6624-48A8-BED8-E48B44A45F70}" destId="{6858B49A-D58E-42E4-B0BF-A24C2C8DB805}" srcOrd="4" destOrd="0" presId="urn:microsoft.com/office/officeart/2018/2/layout/IconVerticalSolidList"/>
    <dgm:cxn modelId="{C950A615-C0A5-4A09-990D-8A871E1DBE15}" type="presParOf" srcId="{6858B49A-D58E-42E4-B0BF-A24C2C8DB805}" destId="{FF827B65-DF00-46D5-8FC6-3B5507863A03}" srcOrd="0" destOrd="0" presId="urn:microsoft.com/office/officeart/2018/2/layout/IconVerticalSolidList"/>
    <dgm:cxn modelId="{ED7FAECE-0B50-4ED6-A27F-87205A139FE9}" type="presParOf" srcId="{6858B49A-D58E-42E4-B0BF-A24C2C8DB805}" destId="{7D62AF91-7ED6-4AEC-BDC3-17A2BA9B18B9}" srcOrd="1" destOrd="0" presId="urn:microsoft.com/office/officeart/2018/2/layout/IconVerticalSolidList"/>
    <dgm:cxn modelId="{6CCDB813-2B01-4D95-BE2B-88855BC7C1BC}" type="presParOf" srcId="{6858B49A-D58E-42E4-B0BF-A24C2C8DB805}" destId="{E5DF308E-CA3B-4D5B-8B18-FC1DC7899493}" srcOrd="2" destOrd="0" presId="urn:microsoft.com/office/officeart/2018/2/layout/IconVerticalSolidList"/>
    <dgm:cxn modelId="{C6B6F569-4E06-4C73-AB5A-CCC5D39B81E0}" type="presParOf" srcId="{6858B49A-D58E-42E4-B0BF-A24C2C8DB805}" destId="{66FFC556-2059-48ED-B3A5-225838F97AA6}" srcOrd="3" destOrd="0" presId="urn:microsoft.com/office/officeart/2018/2/layout/IconVerticalSolidList"/>
    <dgm:cxn modelId="{EE0BCAD7-20CA-4069-B1BF-A896AD92F204}" type="presParOf" srcId="{5D65AB32-6624-48A8-BED8-E48B44A45F70}" destId="{04EBCAAC-340A-4849-A1C7-A4BE3AA4EEE5}" srcOrd="5" destOrd="0" presId="urn:microsoft.com/office/officeart/2018/2/layout/IconVerticalSolidList"/>
    <dgm:cxn modelId="{1EB651E6-161B-4562-BD01-3252C953112C}" type="presParOf" srcId="{5D65AB32-6624-48A8-BED8-E48B44A45F70}" destId="{0A306D5A-002D-4109-BA69-0A9B5D106813}" srcOrd="6" destOrd="0" presId="urn:microsoft.com/office/officeart/2018/2/layout/IconVerticalSolidList"/>
    <dgm:cxn modelId="{02D09CDF-E81B-42B1-ADCB-0793FB2EC1C0}" type="presParOf" srcId="{0A306D5A-002D-4109-BA69-0A9B5D106813}" destId="{38DCDEDC-45FB-4557-BE9C-E31AD2F6B413}" srcOrd="0" destOrd="0" presId="urn:microsoft.com/office/officeart/2018/2/layout/IconVerticalSolidList"/>
    <dgm:cxn modelId="{244B20FB-47F1-4BF5-A779-99081451A676}" type="presParOf" srcId="{0A306D5A-002D-4109-BA69-0A9B5D106813}" destId="{98D41C6A-1503-44DE-B032-9407E5D0CCA0}" srcOrd="1" destOrd="0" presId="urn:microsoft.com/office/officeart/2018/2/layout/IconVerticalSolidList"/>
    <dgm:cxn modelId="{58E0A0A3-B7EA-43CB-81EE-DCB266D91162}" type="presParOf" srcId="{0A306D5A-002D-4109-BA69-0A9B5D106813}" destId="{49A48600-002C-40D0-B0EC-04F61F05F70C}" srcOrd="2" destOrd="0" presId="urn:microsoft.com/office/officeart/2018/2/layout/IconVerticalSolidList"/>
    <dgm:cxn modelId="{F4993FA2-B83D-4ED2-B467-71A03111DBBA}" type="presParOf" srcId="{0A306D5A-002D-4109-BA69-0A9B5D106813}" destId="{6967563D-EA4B-462B-89A7-127BA4BE1DC1}"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8858C9-BC46-43BC-BDAB-FEE2D3D8DA8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522D17E-6879-4D1D-91AF-5B63F7CFFA78}">
      <dgm:prSet/>
      <dgm:spPr/>
      <dgm:t>
        <a:bodyPr/>
        <a:lstStyle/>
        <a:p>
          <a:pPr>
            <a:lnSpc>
              <a:spcPct val="100000"/>
            </a:lnSpc>
          </a:pPr>
          <a:r>
            <a:rPr lang="en-US"/>
            <a:t>Each session is centered around a stimulus, this can be anything from a picture from a book linked to a topic the children are studying, a music album cover, a Pokémon, a short video clip, whatever we think might inspire the children to write creatively.  </a:t>
          </a:r>
        </a:p>
      </dgm:t>
    </dgm:pt>
    <dgm:pt modelId="{458B6612-723A-459B-B6B2-C0D4DF857F77}" type="parTrans" cxnId="{FB647EF4-49F7-4300-A2C9-447379C67587}">
      <dgm:prSet/>
      <dgm:spPr/>
      <dgm:t>
        <a:bodyPr/>
        <a:lstStyle/>
        <a:p>
          <a:endParaRPr lang="en-US"/>
        </a:p>
      </dgm:t>
    </dgm:pt>
    <dgm:pt modelId="{5182EB3C-DBDE-49A3-892C-E266DDCE1666}" type="sibTrans" cxnId="{FB647EF4-49F7-4300-A2C9-447379C67587}">
      <dgm:prSet/>
      <dgm:spPr/>
      <dgm:t>
        <a:bodyPr/>
        <a:lstStyle/>
        <a:p>
          <a:endParaRPr lang="en-US"/>
        </a:p>
      </dgm:t>
    </dgm:pt>
    <dgm:pt modelId="{664C9CF9-147A-430D-8FA9-B7C82519FE13}">
      <dgm:prSet/>
      <dgm:spPr/>
      <dgm:t>
        <a:bodyPr/>
        <a:lstStyle/>
        <a:p>
          <a:pPr>
            <a:lnSpc>
              <a:spcPct val="100000"/>
            </a:lnSpc>
          </a:pPr>
          <a:r>
            <a:rPr lang="en-US"/>
            <a:t>They are shown the stimulus and then must choose what type of writing they will complete based upon it: a story, a poem, playscript, song, information text, instructional writing, letter etc.  </a:t>
          </a:r>
        </a:p>
      </dgm:t>
    </dgm:pt>
    <dgm:pt modelId="{A015CC18-16D8-4C44-B72C-119B96CC2911}" type="parTrans" cxnId="{AC52DC62-93C2-4ED8-B0E3-39882E0B148E}">
      <dgm:prSet/>
      <dgm:spPr/>
      <dgm:t>
        <a:bodyPr/>
        <a:lstStyle/>
        <a:p>
          <a:endParaRPr lang="en-US"/>
        </a:p>
      </dgm:t>
    </dgm:pt>
    <dgm:pt modelId="{56AAC766-388C-4F99-9B96-2D0E3689DC5F}" type="sibTrans" cxnId="{AC52DC62-93C2-4ED8-B0E3-39882E0B148E}">
      <dgm:prSet/>
      <dgm:spPr/>
      <dgm:t>
        <a:bodyPr/>
        <a:lstStyle/>
        <a:p>
          <a:endParaRPr lang="en-US"/>
        </a:p>
      </dgm:t>
    </dgm:pt>
    <dgm:pt modelId="{03D96D70-4E39-4CD8-85DA-C682811887C5}">
      <dgm:prSet/>
      <dgm:spPr/>
      <dgm:t>
        <a:bodyPr/>
        <a:lstStyle/>
        <a:p>
          <a:pPr>
            <a:lnSpc>
              <a:spcPct val="100000"/>
            </a:lnSpc>
          </a:pPr>
          <a:r>
            <a:rPr lang="en-US"/>
            <a:t>They then use the 15 minutes provided to write.  </a:t>
          </a:r>
        </a:p>
      </dgm:t>
    </dgm:pt>
    <dgm:pt modelId="{8B353109-8E06-4320-8EDF-9762579F40F3}" type="parTrans" cxnId="{6083F967-BCA4-4FB8-B46A-0BCBF6849D8C}">
      <dgm:prSet/>
      <dgm:spPr/>
      <dgm:t>
        <a:bodyPr/>
        <a:lstStyle/>
        <a:p>
          <a:endParaRPr lang="en-US"/>
        </a:p>
      </dgm:t>
    </dgm:pt>
    <dgm:pt modelId="{53003475-364F-45DC-ADD6-03334D63EA86}" type="sibTrans" cxnId="{6083F967-BCA4-4FB8-B46A-0BCBF6849D8C}">
      <dgm:prSet/>
      <dgm:spPr/>
      <dgm:t>
        <a:bodyPr/>
        <a:lstStyle/>
        <a:p>
          <a:endParaRPr lang="en-US"/>
        </a:p>
      </dgm:t>
    </dgm:pt>
    <dgm:pt modelId="{5269A8E3-9EFA-4195-935B-5934C289FA82}">
      <dgm:prSet/>
      <dgm:spPr/>
      <dgm:t>
        <a:bodyPr/>
        <a:lstStyle/>
        <a:p>
          <a:pPr>
            <a:lnSpc>
              <a:spcPct val="100000"/>
            </a:lnSpc>
          </a:pPr>
          <a:r>
            <a:rPr lang="en-US"/>
            <a:t>Sometimes the children are invited to share their work with the class or just the teacher will look at it at the end of the session, but no formal marking will take place.  </a:t>
          </a:r>
        </a:p>
      </dgm:t>
    </dgm:pt>
    <dgm:pt modelId="{72A94D85-6116-4DB7-AEB3-659880B4B704}" type="parTrans" cxnId="{BCAF33E5-89AD-420F-B362-155B5889422D}">
      <dgm:prSet/>
      <dgm:spPr/>
      <dgm:t>
        <a:bodyPr/>
        <a:lstStyle/>
        <a:p>
          <a:endParaRPr lang="en-US"/>
        </a:p>
      </dgm:t>
    </dgm:pt>
    <dgm:pt modelId="{2BBFB0BC-C4BD-43A6-B407-EE076F2F8F62}" type="sibTrans" cxnId="{BCAF33E5-89AD-420F-B362-155B5889422D}">
      <dgm:prSet/>
      <dgm:spPr/>
      <dgm:t>
        <a:bodyPr/>
        <a:lstStyle/>
        <a:p>
          <a:endParaRPr lang="en-US"/>
        </a:p>
      </dgm:t>
    </dgm:pt>
    <dgm:pt modelId="{DC4E905C-9CAB-4858-A89A-E8FF4E9A643D}" type="pres">
      <dgm:prSet presAssocID="{B78858C9-BC46-43BC-BDAB-FEE2D3D8DA87}" presName="root" presStyleCnt="0">
        <dgm:presLayoutVars>
          <dgm:dir/>
          <dgm:resizeHandles val="exact"/>
        </dgm:presLayoutVars>
      </dgm:prSet>
      <dgm:spPr/>
    </dgm:pt>
    <dgm:pt modelId="{5E44A619-3246-4D82-8DD7-CDCFF5000355}" type="pres">
      <dgm:prSet presAssocID="{9522D17E-6879-4D1D-91AF-5B63F7CFFA78}" presName="compNode" presStyleCnt="0"/>
      <dgm:spPr/>
    </dgm:pt>
    <dgm:pt modelId="{6478750D-4E3C-4E19-AE5D-E02883E4159C}" type="pres">
      <dgm:prSet presAssocID="{9522D17E-6879-4D1D-91AF-5B63F7CFFA78}" presName="bgRect" presStyleLbl="bgShp" presStyleIdx="0" presStyleCnt="4"/>
      <dgm:spPr/>
    </dgm:pt>
    <dgm:pt modelId="{46CF6800-321D-4C72-81DE-4815AA5A2BB1}" type="pres">
      <dgm:prSet presAssocID="{9522D17E-6879-4D1D-91AF-5B63F7CFFA7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BD731E9D-5A37-49C8-B8C3-C388A9A48A3A}" type="pres">
      <dgm:prSet presAssocID="{9522D17E-6879-4D1D-91AF-5B63F7CFFA78}" presName="spaceRect" presStyleCnt="0"/>
      <dgm:spPr/>
    </dgm:pt>
    <dgm:pt modelId="{13D82E49-F789-4205-8A53-B013C4521E6E}" type="pres">
      <dgm:prSet presAssocID="{9522D17E-6879-4D1D-91AF-5B63F7CFFA78}" presName="parTx" presStyleLbl="revTx" presStyleIdx="0" presStyleCnt="4">
        <dgm:presLayoutVars>
          <dgm:chMax val="0"/>
          <dgm:chPref val="0"/>
        </dgm:presLayoutVars>
      </dgm:prSet>
      <dgm:spPr/>
    </dgm:pt>
    <dgm:pt modelId="{6393BB48-F3F4-4A7D-965F-C9D6409D19AE}" type="pres">
      <dgm:prSet presAssocID="{5182EB3C-DBDE-49A3-892C-E266DDCE1666}" presName="sibTrans" presStyleCnt="0"/>
      <dgm:spPr/>
    </dgm:pt>
    <dgm:pt modelId="{31BC670F-41BA-4956-9A6B-DDE37E5FFAC5}" type="pres">
      <dgm:prSet presAssocID="{664C9CF9-147A-430D-8FA9-B7C82519FE13}" presName="compNode" presStyleCnt="0"/>
      <dgm:spPr/>
    </dgm:pt>
    <dgm:pt modelId="{2128B27B-01D4-415F-B2C5-7F3BAC34FBB8}" type="pres">
      <dgm:prSet presAssocID="{664C9CF9-147A-430D-8FA9-B7C82519FE13}" presName="bgRect" presStyleLbl="bgShp" presStyleIdx="1" presStyleCnt="4"/>
      <dgm:spPr/>
    </dgm:pt>
    <dgm:pt modelId="{6F2A37E5-3065-49C2-8891-514ECD7DE61C}" type="pres">
      <dgm:prSet presAssocID="{664C9CF9-147A-430D-8FA9-B7C82519FE1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otes"/>
        </a:ext>
      </dgm:extLst>
    </dgm:pt>
    <dgm:pt modelId="{838A62A1-68D9-4BFA-80A1-66E69CF108E8}" type="pres">
      <dgm:prSet presAssocID="{664C9CF9-147A-430D-8FA9-B7C82519FE13}" presName="spaceRect" presStyleCnt="0"/>
      <dgm:spPr/>
    </dgm:pt>
    <dgm:pt modelId="{A8C3B010-676E-453E-9293-AF021E9DED9E}" type="pres">
      <dgm:prSet presAssocID="{664C9CF9-147A-430D-8FA9-B7C82519FE13}" presName="parTx" presStyleLbl="revTx" presStyleIdx="1" presStyleCnt="4">
        <dgm:presLayoutVars>
          <dgm:chMax val="0"/>
          <dgm:chPref val="0"/>
        </dgm:presLayoutVars>
      </dgm:prSet>
      <dgm:spPr/>
    </dgm:pt>
    <dgm:pt modelId="{E1222498-4C3A-4125-9FCD-45E932C84C74}" type="pres">
      <dgm:prSet presAssocID="{56AAC766-388C-4F99-9B96-2D0E3689DC5F}" presName="sibTrans" presStyleCnt="0"/>
      <dgm:spPr/>
    </dgm:pt>
    <dgm:pt modelId="{0BDC9C8E-EA7E-4953-869E-00BF5C67C140}" type="pres">
      <dgm:prSet presAssocID="{03D96D70-4E39-4CD8-85DA-C682811887C5}" presName="compNode" presStyleCnt="0"/>
      <dgm:spPr/>
    </dgm:pt>
    <dgm:pt modelId="{FC850B59-396E-447C-9C94-1031D7173FDF}" type="pres">
      <dgm:prSet presAssocID="{03D96D70-4E39-4CD8-85DA-C682811887C5}" presName="bgRect" presStyleLbl="bgShp" presStyleIdx="2" presStyleCnt="4"/>
      <dgm:spPr/>
    </dgm:pt>
    <dgm:pt modelId="{9011188A-9B84-4557-ADA9-C4D76F989029}" type="pres">
      <dgm:prSet presAssocID="{03D96D70-4E39-4CD8-85DA-C682811887C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08A890C1-9E67-4AD5-93F1-A8C83E3852B8}" type="pres">
      <dgm:prSet presAssocID="{03D96D70-4E39-4CD8-85DA-C682811887C5}" presName="spaceRect" presStyleCnt="0"/>
      <dgm:spPr/>
    </dgm:pt>
    <dgm:pt modelId="{038DD0AC-CBC1-4E63-B59D-509931797F74}" type="pres">
      <dgm:prSet presAssocID="{03D96D70-4E39-4CD8-85DA-C682811887C5}" presName="parTx" presStyleLbl="revTx" presStyleIdx="2" presStyleCnt="4">
        <dgm:presLayoutVars>
          <dgm:chMax val="0"/>
          <dgm:chPref val="0"/>
        </dgm:presLayoutVars>
      </dgm:prSet>
      <dgm:spPr/>
    </dgm:pt>
    <dgm:pt modelId="{A1C08D48-74D4-4995-B665-B09BAF08C8CE}" type="pres">
      <dgm:prSet presAssocID="{53003475-364F-45DC-ADD6-03334D63EA86}" presName="sibTrans" presStyleCnt="0"/>
      <dgm:spPr/>
    </dgm:pt>
    <dgm:pt modelId="{5B3F0586-5B68-4429-8BFD-5FABF79D3735}" type="pres">
      <dgm:prSet presAssocID="{5269A8E3-9EFA-4195-935B-5934C289FA82}" presName="compNode" presStyleCnt="0"/>
      <dgm:spPr/>
    </dgm:pt>
    <dgm:pt modelId="{D67F2D7E-2702-4CF9-9C80-71761A499F4A}" type="pres">
      <dgm:prSet presAssocID="{5269A8E3-9EFA-4195-935B-5934C289FA82}" presName="bgRect" presStyleLbl="bgShp" presStyleIdx="3" presStyleCnt="4"/>
      <dgm:spPr/>
    </dgm:pt>
    <dgm:pt modelId="{D3CD66DC-34BD-4439-BD37-0C177648FEB1}" type="pres">
      <dgm:prSet presAssocID="{5269A8E3-9EFA-4195-935B-5934C289FA8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Parent and Child"/>
        </a:ext>
      </dgm:extLst>
    </dgm:pt>
    <dgm:pt modelId="{E72B7191-40A6-4C65-996E-C29D8ECFA225}" type="pres">
      <dgm:prSet presAssocID="{5269A8E3-9EFA-4195-935B-5934C289FA82}" presName="spaceRect" presStyleCnt="0"/>
      <dgm:spPr/>
    </dgm:pt>
    <dgm:pt modelId="{E6E85D20-F12D-43D7-9426-8501B29E3955}" type="pres">
      <dgm:prSet presAssocID="{5269A8E3-9EFA-4195-935B-5934C289FA82}" presName="parTx" presStyleLbl="revTx" presStyleIdx="3" presStyleCnt="4">
        <dgm:presLayoutVars>
          <dgm:chMax val="0"/>
          <dgm:chPref val="0"/>
        </dgm:presLayoutVars>
      </dgm:prSet>
      <dgm:spPr/>
    </dgm:pt>
  </dgm:ptLst>
  <dgm:cxnLst>
    <dgm:cxn modelId="{10457D08-A783-4D30-B939-9FB2D2A71AAB}" type="presOf" srcId="{B78858C9-BC46-43BC-BDAB-FEE2D3D8DA87}" destId="{DC4E905C-9CAB-4858-A89A-E8FF4E9A643D}" srcOrd="0" destOrd="0" presId="urn:microsoft.com/office/officeart/2018/2/layout/IconVerticalSolidList"/>
    <dgm:cxn modelId="{21367028-8448-4414-86B8-79A87520230F}" type="presOf" srcId="{664C9CF9-147A-430D-8FA9-B7C82519FE13}" destId="{A8C3B010-676E-453E-9293-AF021E9DED9E}" srcOrd="0" destOrd="0" presId="urn:microsoft.com/office/officeart/2018/2/layout/IconVerticalSolidList"/>
    <dgm:cxn modelId="{8C98B161-5E8F-448D-AC5A-675F63373F14}" type="presOf" srcId="{9522D17E-6879-4D1D-91AF-5B63F7CFFA78}" destId="{13D82E49-F789-4205-8A53-B013C4521E6E}" srcOrd="0" destOrd="0" presId="urn:microsoft.com/office/officeart/2018/2/layout/IconVerticalSolidList"/>
    <dgm:cxn modelId="{AC52DC62-93C2-4ED8-B0E3-39882E0B148E}" srcId="{B78858C9-BC46-43BC-BDAB-FEE2D3D8DA87}" destId="{664C9CF9-147A-430D-8FA9-B7C82519FE13}" srcOrd="1" destOrd="0" parTransId="{A015CC18-16D8-4C44-B72C-119B96CC2911}" sibTransId="{56AAC766-388C-4F99-9B96-2D0E3689DC5F}"/>
    <dgm:cxn modelId="{6083F967-BCA4-4FB8-B46A-0BCBF6849D8C}" srcId="{B78858C9-BC46-43BC-BDAB-FEE2D3D8DA87}" destId="{03D96D70-4E39-4CD8-85DA-C682811887C5}" srcOrd="2" destOrd="0" parTransId="{8B353109-8E06-4320-8EDF-9762579F40F3}" sibTransId="{53003475-364F-45DC-ADD6-03334D63EA86}"/>
    <dgm:cxn modelId="{060E15BC-9BEC-4BC7-9625-89A5ADA358FA}" type="presOf" srcId="{03D96D70-4E39-4CD8-85DA-C682811887C5}" destId="{038DD0AC-CBC1-4E63-B59D-509931797F74}" srcOrd="0" destOrd="0" presId="urn:microsoft.com/office/officeart/2018/2/layout/IconVerticalSolidList"/>
    <dgm:cxn modelId="{BCAF33E5-89AD-420F-B362-155B5889422D}" srcId="{B78858C9-BC46-43BC-BDAB-FEE2D3D8DA87}" destId="{5269A8E3-9EFA-4195-935B-5934C289FA82}" srcOrd="3" destOrd="0" parTransId="{72A94D85-6116-4DB7-AEB3-659880B4B704}" sibTransId="{2BBFB0BC-C4BD-43A6-B407-EE076F2F8F62}"/>
    <dgm:cxn modelId="{370D3FEB-D531-49C4-8693-3628F038C9CA}" type="presOf" srcId="{5269A8E3-9EFA-4195-935B-5934C289FA82}" destId="{E6E85D20-F12D-43D7-9426-8501B29E3955}" srcOrd="0" destOrd="0" presId="urn:microsoft.com/office/officeart/2018/2/layout/IconVerticalSolidList"/>
    <dgm:cxn modelId="{FB647EF4-49F7-4300-A2C9-447379C67587}" srcId="{B78858C9-BC46-43BC-BDAB-FEE2D3D8DA87}" destId="{9522D17E-6879-4D1D-91AF-5B63F7CFFA78}" srcOrd="0" destOrd="0" parTransId="{458B6612-723A-459B-B6B2-C0D4DF857F77}" sibTransId="{5182EB3C-DBDE-49A3-892C-E266DDCE1666}"/>
    <dgm:cxn modelId="{1D03BFFD-60AB-44A7-BCE1-2E453B03410D}" type="presParOf" srcId="{DC4E905C-9CAB-4858-A89A-E8FF4E9A643D}" destId="{5E44A619-3246-4D82-8DD7-CDCFF5000355}" srcOrd="0" destOrd="0" presId="urn:microsoft.com/office/officeart/2018/2/layout/IconVerticalSolidList"/>
    <dgm:cxn modelId="{579B9859-9593-479D-A40B-07688637265C}" type="presParOf" srcId="{5E44A619-3246-4D82-8DD7-CDCFF5000355}" destId="{6478750D-4E3C-4E19-AE5D-E02883E4159C}" srcOrd="0" destOrd="0" presId="urn:microsoft.com/office/officeart/2018/2/layout/IconVerticalSolidList"/>
    <dgm:cxn modelId="{EDF1F622-4C17-4534-8D15-7B0C9A50D39D}" type="presParOf" srcId="{5E44A619-3246-4D82-8DD7-CDCFF5000355}" destId="{46CF6800-321D-4C72-81DE-4815AA5A2BB1}" srcOrd="1" destOrd="0" presId="urn:microsoft.com/office/officeart/2018/2/layout/IconVerticalSolidList"/>
    <dgm:cxn modelId="{83627747-6737-432B-8891-A4CCAAB1DE82}" type="presParOf" srcId="{5E44A619-3246-4D82-8DD7-CDCFF5000355}" destId="{BD731E9D-5A37-49C8-B8C3-C388A9A48A3A}" srcOrd="2" destOrd="0" presId="urn:microsoft.com/office/officeart/2018/2/layout/IconVerticalSolidList"/>
    <dgm:cxn modelId="{4448B613-8066-4DBD-A4D1-6631A8CED94C}" type="presParOf" srcId="{5E44A619-3246-4D82-8DD7-CDCFF5000355}" destId="{13D82E49-F789-4205-8A53-B013C4521E6E}" srcOrd="3" destOrd="0" presId="urn:microsoft.com/office/officeart/2018/2/layout/IconVerticalSolidList"/>
    <dgm:cxn modelId="{AB4543F7-D919-4CA5-8F1B-A08166694F21}" type="presParOf" srcId="{DC4E905C-9CAB-4858-A89A-E8FF4E9A643D}" destId="{6393BB48-F3F4-4A7D-965F-C9D6409D19AE}" srcOrd="1" destOrd="0" presId="urn:microsoft.com/office/officeart/2018/2/layout/IconVerticalSolidList"/>
    <dgm:cxn modelId="{9F94696D-6166-4287-B096-7CEB33A8963B}" type="presParOf" srcId="{DC4E905C-9CAB-4858-A89A-E8FF4E9A643D}" destId="{31BC670F-41BA-4956-9A6B-DDE37E5FFAC5}" srcOrd="2" destOrd="0" presId="urn:microsoft.com/office/officeart/2018/2/layout/IconVerticalSolidList"/>
    <dgm:cxn modelId="{7DDFF125-8D6E-42C6-8D4C-B5098255A2C6}" type="presParOf" srcId="{31BC670F-41BA-4956-9A6B-DDE37E5FFAC5}" destId="{2128B27B-01D4-415F-B2C5-7F3BAC34FBB8}" srcOrd="0" destOrd="0" presId="urn:microsoft.com/office/officeart/2018/2/layout/IconVerticalSolidList"/>
    <dgm:cxn modelId="{949B9C11-FE05-4D8F-BDF3-4EC07B038F36}" type="presParOf" srcId="{31BC670F-41BA-4956-9A6B-DDE37E5FFAC5}" destId="{6F2A37E5-3065-49C2-8891-514ECD7DE61C}" srcOrd="1" destOrd="0" presId="urn:microsoft.com/office/officeart/2018/2/layout/IconVerticalSolidList"/>
    <dgm:cxn modelId="{A81140F9-01AC-4893-9A66-CE61D033CB4E}" type="presParOf" srcId="{31BC670F-41BA-4956-9A6B-DDE37E5FFAC5}" destId="{838A62A1-68D9-4BFA-80A1-66E69CF108E8}" srcOrd="2" destOrd="0" presId="urn:microsoft.com/office/officeart/2018/2/layout/IconVerticalSolidList"/>
    <dgm:cxn modelId="{2E1E3E67-E1AB-48A6-AC64-7954F9E89BEE}" type="presParOf" srcId="{31BC670F-41BA-4956-9A6B-DDE37E5FFAC5}" destId="{A8C3B010-676E-453E-9293-AF021E9DED9E}" srcOrd="3" destOrd="0" presId="urn:microsoft.com/office/officeart/2018/2/layout/IconVerticalSolidList"/>
    <dgm:cxn modelId="{326A328B-DF47-4CBB-A07E-CA52DBE8920B}" type="presParOf" srcId="{DC4E905C-9CAB-4858-A89A-E8FF4E9A643D}" destId="{E1222498-4C3A-4125-9FCD-45E932C84C74}" srcOrd="3" destOrd="0" presId="urn:microsoft.com/office/officeart/2018/2/layout/IconVerticalSolidList"/>
    <dgm:cxn modelId="{F7A56CC0-0D65-446B-BB24-DA7018BB5781}" type="presParOf" srcId="{DC4E905C-9CAB-4858-A89A-E8FF4E9A643D}" destId="{0BDC9C8E-EA7E-4953-869E-00BF5C67C140}" srcOrd="4" destOrd="0" presId="urn:microsoft.com/office/officeart/2018/2/layout/IconVerticalSolidList"/>
    <dgm:cxn modelId="{387E5E20-61FD-4C99-B48D-EB3A4B04C952}" type="presParOf" srcId="{0BDC9C8E-EA7E-4953-869E-00BF5C67C140}" destId="{FC850B59-396E-447C-9C94-1031D7173FDF}" srcOrd="0" destOrd="0" presId="urn:microsoft.com/office/officeart/2018/2/layout/IconVerticalSolidList"/>
    <dgm:cxn modelId="{4C1328F6-0AD1-48A6-B6E5-F7D7E3111F6A}" type="presParOf" srcId="{0BDC9C8E-EA7E-4953-869E-00BF5C67C140}" destId="{9011188A-9B84-4557-ADA9-C4D76F989029}" srcOrd="1" destOrd="0" presId="urn:microsoft.com/office/officeart/2018/2/layout/IconVerticalSolidList"/>
    <dgm:cxn modelId="{4BE7E0CA-000B-4C77-9ECD-9676FE48E7A9}" type="presParOf" srcId="{0BDC9C8E-EA7E-4953-869E-00BF5C67C140}" destId="{08A890C1-9E67-4AD5-93F1-A8C83E3852B8}" srcOrd="2" destOrd="0" presId="urn:microsoft.com/office/officeart/2018/2/layout/IconVerticalSolidList"/>
    <dgm:cxn modelId="{45949366-1146-4F8C-BEAF-0A45C2977AB2}" type="presParOf" srcId="{0BDC9C8E-EA7E-4953-869E-00BF5C67C140}" destId="{038DD0AC-CBC1-4E63-B59D-509931797F74}" srcOrd="3" destOrd="0" presId="urn:microsoft.com/office/officeart/2018/2/layout/IconVerticalSolidList"/>
    <dgm:cxn modelId="{C94DF829-2702-4B9A-A818-2C425B0B4C1D}" type="presParOf" srcId="{DC4E905C-9CAB-4858-A89A-E8FF4E9A643D}" destId="{A1C08D48-74D4-4995-B665-B09BAF08C8CE}" srcOrd="5" destOrd="0" presId="urn:microsoft.com/office/officeart/2018/2/layout/IconVerticalSolidList"/>
    <dgm:cxn modelId="{EB7A6880-71D2-4DFC-A5ED-CD53B1182DEC}" type="presParOf" srcId="{DC4E905C-9CAB-4858-A89A-E8FF4E9A643D}" destId="{5B3F0586-5B68-4429-8BFD-5FABF79D3735}" srcOrd="6" destOrd="0" presId="urn:microsoft.com/office/officeart/2018/2/layout/IconVerticalSolidList"/>
    <dgm:cxn modelId="{D6D85276-6B9E-4415-BC1F-046C7299D10A}" type="presParOf" srcId="{5B3F0586-5B68-4429-8BFD-5FABF79D3735}" destId="{D67F2D7E-2702-4CF9-9C80-71761A499F4A}" srcOrd="0" destOrd="0" presId="urn:microsoft.com/office/officeart/2018/2/layout/IconVerticalSolidList"/>
    <dgm:cxn modelId="{E7B97F84-C96B-4844-9690-B8AABDBBE0EF}" type="presParOf" srcId="{5B3F0586-5B68-4429-8BFD-5FABF79D3735}" destId="{D3CD66DC-34BD-4439-BD37-0C177648FEB1}" srcOrd="1" destOrd="0" presId="urn:microsoft.com/office/officeart/2018/2/layout/IconVerticalSolidList"/>
    <dgm:cxn modelId="{65E791FD-40AE-4933-A818-CE2403653D5D}" type="presParOf" srcId="{5B3F0586-5B68-4429-8BFD-5FABF79D3735}" destId="{E72B7191-40A6-4C65-996E-C29D8ECFA225}" srcOrd="2" destOrd="0" presId="urn:microsoft.com/office/officeart/2018/2/layout/IconVerticalSolidList"/>
    <dgm:cxn modelId="{8E03C9D0-34A4-49AE-8F68-122E8558F036}" type="presParOf" srcId="{5B3F0586-5B68-4429-8BFD-5FABF79D3735}" destId="{E6E85D20-F12D-43D7-9426-8501B29E3955}"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19C72F-1669-471C-8D6B-A9EC1691FC30}">
      <dsp:nvSpPr>
        <dsp:cNvPr id="0" name=""/>
        <dsp:cNvSpPr/>
      </dsp:nvSpPr>
      <dsp:spPr>
        <a:xfrm>
          <a:off x="0" y="399073"/>
          <a:ext cx="6055450" cy="810005"/>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solidFill>
                <a:srgbClr val="FFFFFF"/>
              </a:solidFill>
              <a:latin typeface="Segoe UI" panose="020B0502040204020203" pitchFamily="34" charset="0"/>
              <a:ea typeface="+mn-ea"/>
              <a:cs typeface="Segoe UI" panose="020B0502040204020203" pitchFamily="34" charset="0"/>
            </a:rPr>
            <a:t>Planning looks the same throughout the school</a:t>
          </a:r>
          <a:endParaRPr lang="en-US" sz="1900" kern="1200">
            <a:solidFill>
              <a:srgbClr val="FFFFFF"/>
            </a:solidFill>
            <a:latin typeface="Segoe UI" panose="020B0502040204020203" pitchFamily="34" charset="0"/>
            <a:ea typeface="+mn-ea"/>
            <a:cs typeface="Segoe UI" panose="020B0502040204020203" pitchFamily="34" charset="0"/>
          </a:endParaRPr>
        </a:p>
      </dsp:txBody>
      <dsp:txXfrm>
        <a:off x="39541" y="438614"/>
        <a:ext cx="5976368" cy="730923"/>
      </dsp:txXfrm>
    </dsp:sp>
    <dsp:sp modelId="{4302860B-A53E-4E62-A1A8-EEF92C2EFD45}">
      <dsp:nvSpPr>
        <dsp:cNvPr id="0" name=""/>
        <dsp:cNvSpPr/>
      </dsp:nvSpPr>
      <dsp:spPr>
        <a:xfrm>
          <a:off x="0" y="1261142"/>
          <a:ext cx="6055450" cy="810005"/>
        </a:xfrm>
        <a:prstGeom prst="roundRect">
          <a:avLst/>
        </a:prstGeom>
        <a:gradFill rotWithShape="0">
          <a:gsLst>
            <a:gs pos="0">
              <a:schemeClr val="accent3">
                <a:hueOff val="-368768"/>
                <a:satOff val="1643"/>
                <a:lumOff val="-735"/>
                <a:alphaOff val="0"/>
                <a:satMod val="103000"/>
                <a:lumMod val="102000"/>
                <a:tint val="94000"/>
              </a:schemeClr>
            </a:gs>
            <a:gs pos="50000">
              <a:schemeClr val="accent3">
                <a:hueOff val="-368768"/>
                <a:satOff val="1643"/>
                <a:lumOff val="-735"/>
                <a:alphaOff val="0"/>
                <a:satMod val="110000"/>
                <a:lumMod val="100000"/>
                <a:shade val="100000"/>
              </a:schemeClr>
            </a:gs>
            <a:gs pos="100000">
              <a:schemeClr val="accent3">
                <a:hueOff val="-368768"/>
                <a:satOff val="1643"/>
                <a:lumOff val="-73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solidFill>
                <a:srgbClr val="FFFFFF"/>
              </a:solidFill>
              <a:latin typeface="Segoe UI" panose="020B0502040204020203" pitchFamily="34" charset="0"/>
              <a:ea typeface="+mn-ea"/>
              <a:cs typeface="Segoe UI" panose="020B0502040204020203" pitchFamily="34" charset="0"/>
            </a:rPr>
            <a:t>Each unit of work follows the same structure</a:t>
          </a:r>
          <a:r>
            <a:rPr lang="en-GB" sz="1900" kern="1200">
              <a:solidFill>
                <a:srgbClr val="FFFFFF"/>
              </a:solidFill>
              <a:ea typeface="+mn-ea"/>
              <a:cs typeface="+mn-cs"/>
            </a:rPr>
            <a:t> </a:t>
          </a:r>
          <a:endParaRPr lang="en-US" sz="1900" kern="1200">
            <a:solidFill>
              <a:srgbClr val="FFFFFF"/>
            </a:solidFill>
            <a:ea typeface="+mn-ea"/>
            <a:cs typeface="+mn-cs"/>
          </a:endParaRPr>
        </a:p>
      </dsp:txBody>
      <dsp:txXfrm>
        <a:off x="39541" y="1300683"/>
        <a:ext cx="5976368" cy="730923"/>
      </dsp:txXfrm>
    </dsp:sp>
    <dsp:sp modelId="{5DDCF58C-D4B1-49A3-AD2E-1AE25A944D2A}">
      <dsp:nvSpPr>
        <dsp:cNvPr id="0" name=""/>
        <dsp:cNvSpPr/>
      </dsp:nvSpPr>
      <dsp:spPr>
        <a:xfrm>
          <a:off x="0" y="2086631"/>
          <a:ext cx="6055450" cy="810005"/>
        </a:xfrm>
        <a:prstGeom prst="roundRect">
          <a:avLst/>
        </a:prstGeom>
        <a:gradFill rotWithShape="0">
          <a:gsLst>
            <a:gs pos="0">
              <a:schemeClr val="accent3">
                <a:hueOff val="-737536"/>
                <a:satOff val="3286"/>
                <a:lumOff val="-1471"/>
                <a:alphaOff val="0"/>
                <a:satMod val="103000"/>
                <a:lumMod val="102000"/>
                <a:tint val="94000"/>
              </a:schemeClr>
            </a:gs>
            <a:gs pos="50000">
              <a:schemeClr val="accent3">
                <a:hueOff val="-737536"/>
                <a:satOff val="3286"/>
                <a:lumOff val="-1471"/>
                <a:alphaOff val="0"/>
                <a:satMod val="110000"/>
                <a:lumMod val="100000"/>
                <a:shade val="100000"/>
              </a:schemeClr>
            </a:gs>
            <a:gs pos="100000">
              <a:schemeClr val="accent3">
                <a:hueOff val="-737536"/>
                <a:satOff val="3286"/>
                <a:lumOff val="-147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kern="1200">
              <a:solidFill>
                <a:srgbClr val="FFFFFF"/>
              </a:solidFill>
              <a:latin typeface="Segoe UI"/>
              <a:ea typeface="+mn-ea"/>
              <a:cs typeface="Segoe UI"/>
            </a:rPr>
            <a:t>Vocabulary is shared orally which extends the more able and supports the less able</a:t>
          </a:r>
          <a:endParaRPr lang="en-US" sz="1900" kern="1200">
            <a:solidFill>
              <a:srgbClr val="FFFFFF"/>
            </a:solidFill>
            <a:latin typeface="Segoe UI"/>
            <a:ea typeface="+mn-ea"/>
            <a:cs typeface="Segoe UI"/>
          </a:endParaRPr>
        </a:p>
      </dsp:txBody>
      <dsp:txXfrm>
        <a:off x="39541" y="2126172"/>
        <a:ext cx="5976368" cy="730923"/>
      </dsp:txXfrm>
    </dsp:sp>
    <dsp:sp modelId="{C9EF9A29-AF2E-4C29-95CE-6285EA9AAFA6}">
      <dsp:nvSpPr>
        <dsp:cNvPr id="0" name=""/>
        <dsp:cNvSpPr/>
      </dsp:nvSpPr>
      <dsp:spPr>
        <a:xfrm>
          <a:off x="0" y="2931404"/>
          <a:ext cx="6055450" cy="810005"/>
        </a:xfrm>
        <a:prstGeom prst="roundRect">
          <a:avLst/>
        </a:prstGeom>
        <a:gradFill rotWithShape="0">
          <a:gsLst>
            <a:gs pos="0">
              <a:schemeClr val="accent3">
                <a:hueOff val="-1106303"/>
                <a:satOff val="4929"/>
                <a:lumOff val="-2206"/>
                <a:alphaOff val="0"/>
                <a:satMod val="103000"/>
                <a:lumMod val="102000"/>
                <a:tint val="94000"/>
              </a:schemeClr>
            </a:gs>
            <a:gs pos="50000">
              <a:schemeClr val="accent3">
                <a:hueOff val="-1106303"/>
                <a:satOff val="4929"/>
                <a:lumOff val="-2206"/>
                <a:alphaOff val="0"/>
                <a:satMod val="110000"/>
                <a:lumMod val="100000"/>
                <a:shade val="100000"/>
              </a:schemeClr>
            </a:gs>
            <a:gs pos="100000">
              <a:schemeClr val="accent3">
                <a:hueOff val="-1106303"/>
                <a:satOff val="4929"/>
                <a:lumOff val="-22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solidFill>
                <a:srgbClr val="FFFFFF"/>
              </a:solidFill>
              <a:latin typeface="Segoe UI" panose="020B0502040204020203" pitchFamily="34" charset="0"/>
              <a:ea typeface="+mn-ea"/>
              <a:cs typeface="Segoe UI" panose="020B0502040204020203" pitchFamily="34" charset="0"/>
            </a:rPr>
            <a:t>Writing stamina is improving as children are writing every day</a:t>
          </a:r>
          <a:endParaRPr lang="en-US" sz="1900" kern="1200">
            <a:solidFill>
              <a:srgbClr val="FFFFFF"/>
            </a:solidFill>
            <a:latin typeface="Segoe UI" panose="020B0502040204020203" pitchFamily="34" charset="0"/>
            <a:ea typeface="+mn-ea"/>
            <a:cs typeface="Segoe UI" panose="020B0502040204020203" pitchFamily="34" charset="0"/>
          </a:endParaRPr>
        </a:p>
      </dsp:txBody>
      <dsp:txXfrm>
        <a:off x="39541" y="2970945"/>
        <a:ext cx="5976368" cy="730923"/>
      </dsp:txXfrm>
    </dsp:sp>
    <dsp:sp modelId="{E036F8CB-F388-48B3-BE87-203778D16040}">
      <dsp:nvSpPr>
        <dsp:cNvPr id="0" name=""/>
        <dsp:cNvSpPr/>
      </dsp:nvSpPr>
      <dsp:spPr>
        <a:xfrm>
          <a:off x="0" y="3807692"/>
          <a:ext cx="6055450" cy="810005"/>
        </a:xfrm>
        <a:prstGeom prst="roundRect">
          <a:avLst/>
        </a:prstGeom>
        <a:gradFill rotWithShape="0">
          <a:gsLst>
            <a:gs pos="0">
              <a:schemeClr val="accent3">
                <a:hueOff val="-1475071"/>
                <a:satOff val="6572"/>
                <a:lumOff val="-2941"/>
                <a:alphaOff val="0"/>
                <a:satMod val="103000"/>
                <a:lumMod val="102000"/>
                <a:tint val="94000"/>
              </a:schemeClr>
            </a:gs>
            <a:gs pos="50000">
              <a:schemeClr val="accent3">
                <a:hueOff val="-1475071"/>
                <a:satOff val="6572"/>
                <a:lumOff val="-2941"/>
                <a:alphaOff val="0"/>
                <a:satMod val="110000"/>
                <a:lumMod val="100000"/>
                <a:shade val="100000"/>
              </a:schemeClr>
            </a:gs>
            <a:gs pos="100000">
              <a:schemeClr val="accent3">
                <a:hueOff val="-1475071"/>
                <a:satOff val="6572"/>
                <a:lumOff val="-294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solidFill>
                <a:srgbClr val="FFFFFF"/>
              </a:solidFill>
              <a:latin typeface="Segoe UI" panose="020B0502040204020203" pitchFamily="34" charset="0"/>
              <a:ea typeface="+mn-ea"/>
              <a:cs typeface="Segoe UI" panose="020B0502040204020203" pitchFamily="34" charset="0"/>
            </a:rPr>
            <a:t>Teachers see the children’s writing in lessons and can give instant feedback while over-shoulder marking</a:t>
          </a:r>
          <a:endParaRPr lang="en-US" sz="1900" kern="1200">
            <a:solidFill>
              <a:srgbClr val="FFFFFF"/>
            </a:solidFill>
            <a:latin typeface="Segoe UI" panose="020B0502040204020203" pitchFamily="34" charset="0"/>
            <a:ea typeface="+mn-ea"/>
            <a:cs typeface="Segoe UI" panose="020B0502040204020203" pitchFamily="34" charset="0"/>
          </a:endParaRPr>
        </a:p>
      </dsp:txBody>
      <dsp:txXfrm>
        <a:off x="39541" y="3847233"/>
        <a:ext cx="5976368" cy="7309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B4855-2777-4EBA-9A2F-D2B4AAC4E984}">
      <dsp:nvSpPr>
        <dsp:cNvPr id="0" name=""/>
        <dsp:cNvSpPr/>
      </dsp:nvSpPr>
      <dsp:spPr>
        <a:xfrm>
          <a:off x="0" y="2426"/>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67530A-0607-4921-A337-282BB39A6434}">
      <dsp:nvSpPr>
        <dsp:cNvPr id="0" name=""/>
        <dsp:cNvSpPr/>
      </dsp:nvSpPr>
      <dsp:spPr>
        <a:xfrm>
          <a:off x="372025" y="279139"/>
          <a:ext cx="676409" cy="67640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C9D3D7-3FF8-4FDD-8213-8849973D94A9}">
      <dsp:nvSpPr>
        <dsp:cNvPr id="0" name=""/>
        <dsp:cNvSpPr/>
      </dsp:nvSpPr>
      <dsp:spPr>
        <a:xfrm>
          <a:off x="1420460" y="2426"/>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11200">
            <a:lnSpc>
              <a:spcPct val="100000"/>
            </a:lnSpc>
            <a:spcBef>
              <a:spcPct val="0"/>
            </a:spcBef>
            <a:spcAft>
              <a:spcPct val="35000"/>
            </a:spcAft>
            <a:buNone/>
          </a:pPr>
          <a:r>
            <a:rPr lang="en-US" sz="1600" kern="1200">
              <a:solidFill>
                <a:srgbClr val="000000"/>
              </a:solidFill>
              <a:latin typeface="Arial"/>
              <a:cs typeface="Arial"/>
            </a:rPr>
            <a:t>Teachers demonstrate their own writing during each lesson to show all children how to write cohesively and creatively using a wide range of vocabulary and grammatical structures in order to achieve their potential.</a:t>
          </a:r>
          <a:r>
            <a:rPr lang="en-GB" sz="1600" kern="1200"/>
            <a:t> </a:t>
          </a:r>
          <a:endParaRPr lang="en-US" sz="1600" kern="1200"/>
        </a:p>
      </dsp:txBody>
      <dsp:txXfrm>
        <a:off x="1420460" y="2426"/>
        <a:ext cx="5507825" cy="1229835"/>
      </dsp:txXfrm>
    </dsp:sp>
    <dsp:sp modelId="{83E47DF2-F550-486D-A0BA-484C8822AB67}">
      <dsp:nvSpPr>
        <dsp:cNvPr id="0" name=""/>
        <dsp:cNvSpPr/>
      </dsp:nvSpPr>
      <dsp:spPr>
        <a:xfrm>
          <a:off x="0" y="1539721"/>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FA676C-488A-49F1-8341-EC9FCA56141C}">
      <dsp:nvSpPr>
        <dsp:cNvPr id="0" name=""/>
        <dsp:cNvSpPr/>
      </dsp:nvSpPr>
      <dsp:spPr>
        <a:xfrm>
          <a:off x="372025" y="1816434"/>
          <a:ext cx="676409" cy="67640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225597-DB62-4A94-B543-F8B3F4658766}">
      <dsp:nvSpPr>
        <dsp:cNvPr id="0" name=""/>
        <dsp:cNvSpPr/>
      </dsp:nvSpPr>
      <dsp:spPr>
        <a:xfrm>
          <a:off x="1420460" y="1539721"/>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11200" rtl="0">
            <a:lnSpc>
              <a:spcPct val="100000"/>
            </a:lnSpc>
            <a:spcBef>
              <a:spcPct val="0"/>
            </a:spcBef>
            <a:spcAft>
              <a:spcPct val="35000"/>
            </a:spcAft>
            <a:buNone/>
          </a:pPr>
          <a:r>
            <a:rPr lang="en-US" sz="1600" kern="1200">
              <a:latin typeface="Arial"/>
              <a:cs typeface="Arial"/>
            </a:rPr>
            <a:t>We have seen children becoming more independent in their editing. They use a range of different resources to support them.</a:t>
          </a:r>
        </a:p>
      </dsp:txBody>
      <dsp:txXfrm>
        <a:off x="1420460" y="1539721"/>
        <a:ext cx="5507825" cy="1229835"/>
      </dsp:txXfrm>
    </dsp:sp>
    <dsp:sp modelId="{FF827B65-DF00-46D5-8FC6-3B5507863A03}">
      <dsp:nvSpPr>
        <dsp:cNvPr id="0" name=""/>
        <dsp:cNvSpPr/>
      </dsp:nvSpPr>
      <dsp:spPr>
        <a:xfrm>
          <a:off x="0" y="3077015"/>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62AF91-7ED6-4AEC-BDC3-17A2BA9B18B9}">
      <dsp:nvSpPr>
        <dsp:cNvPr id="0" name=""/>
        <dsp:cNvSpPr/>
      </dsp:nvSpPr>
      <dsp:spPr>
        <a:xfrm>
          <a:off x="372025" y="3353729"/>
          <a:ext cx="676409" cy="67640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FFC556-2059-48ED-B3A5-225838F97AA6}">
      <dsp:nvSpPr>
        <dsp:cNvPr id="0" name=""/>
        <dsp:cNvSpPr/>
      </dsp:nvSpPr>
      <dsp:spPr>
        <a:xfrm>
          <a:off x="1420460" y="3077015"/>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11200" rtl="0">
            <a:lnSpc>
              <a:spcPct val="100000"/>
            </a:lnSpc>
            <a:spcBef>
              <a:spcPct val="0"/>
            </a:spcBef>
            <a:spcAft>
              <a:spcPct val="35000"/>
            </a:spcAft>
            <a:buNone/>
          </a:pPr>
          <a:r>
            <a:rPr lang="en-GB" sz="1600" kern="1200">
              <a:latin typeface="Arial"/>
              <a:cs typeface="Arial"/>
            </a:rPr>
            <a:t>OFSTED looked at the way we teach writing and were impressed with the range of genres and the links to the curriculum. They were impressed by the support our children receive. </a:t>
          </a:r>
          <a:endParaRPr lang="en-US" sz="1600" kern="1200"/>
        </a:p>
      </dsp:txBody>
      <dsp:txXfrm>
        <a:off x="1420460" y="3077015"/>
        <a:ext cx="5507825" cy="1229835"/>
      </dsp:txXfrm>
    </dsp:sp>
    <dsp:sp modelId="{38DCDEDC-45FB-4557-BE9C-E31AD2F6B413}">
      <dsp:nvSpPr>
        <dsp:cNvPr id="0" name=""/>
        <dsp:cNvSpPr/>
      </dsp:nvSpPr>
      <dsp:spPr>
        <a:xfrm>
          <a:off x="0" y="4614310"/>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D41C6A-1503-44DE-B032-9407E5D0CCA0}">
      <dsp:nvSpPr>
        <dsp:cNvPr id="0" name=""/>
        <dsp:cNvSpPr/>
      </dsp:nvSpPr>
      <dsp:spPr>
        <a:xfrm>
          <a:off x="464382" y="4946976"/>
          <a:ext cx="676409" cy="67640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67563D-EA4B-462B-89A7-127BA4BE1DC1}">
      <dsp:nvSpPr>
        <dsp:cNvPr id="0" name=""/>
        <dsp:cNvSpPr/>
      </dsp:nvSpPr>
      <dsp:spPr>
        <a:xfrm>
          <a:off x="1420460" y="4614310"/>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11200" rtl="0">
            <a:lnSpc>
              <a:spcPct val="90000"/>
            </a:lnSpc>
            <a:spcBef>
              <a:spcPct val="0"/>
            </a:spcBef>
            <a:spcAft>
              <a:spcPct val="35000"/>
            </a:spcAft>
            <a:buNone/>
          </a:pPr>
          <a:r>
            <a:rPr lang="en-US" sz="1600" kern="1200">
              <a:solidFill>
                <a:srgbClr val="000000"/>
              </a:solidFill>
              <a:latin typeface="Arial" panose="020B0604020202020204" pitchFamily="34" charset="0"/>
            </a:rPr>
            <a:t>All children are provided with a target after each piece of independent writing so that they know what they need to do to improve.</a:t>
          </a:r>
          <a:endParaRPr lang="en-GB" sz="1600" kern="1200">
            <a:latin typeface="Bierstadt"/>
          </a:endParaRPr>
        </a:p>
      </dsp:txBody>
      <dsp:txXfrm>
        <a:off x="1420460" y="4614310"/>
        <a:ext cx="5507825" cy="12298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B4855-2777-4EBA-9A2F-D2B4AAC4E984}">
      <dsp:nvSpPr>
        <dsp:cNvPr id="0" name=""/>
        <dsp:cNvSpPr/>
      </dsp:nvSpPr>
      <dsp:spPr>
        <a:xfrm>
          <a:off x="0" y="2426"/>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67530A-0607-4921-A337-282BB39A6434}">
      <dsp:nvSpPr>
        <dsp:cNvPr id="0" name=""/>
        <dsp:cNvSpPr/>
      </dsp:nvSpPr>
      <dsp:spPr>
        <a:xfrm>
          <a:off x="372025" y="279139"/>
          <a:ext cx="676409" cy="67640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C9D3D7-3FF8-4FDD-8213-8849973D94A9}">
      <dsp:nvSpPr>
        <dsp:cNvPr id="0" name=""/>
        <dsp:cNvSpPr/>
      </dsp:nvSpPr>
      <dsp:spPr>
        <a:xfrm>
          <a:off x="1420460" y="2426"/>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55650">
            <a:lnSpc>
              <a:spcPct val="100000"/>
            </a:lnSpc>
            <a:spcBef>
              <a:spcPct val="0"/>
            </a:spcBef>
            <a:spcAft>
              <a:spcPct val="35000"/>
            </a:spcAft>
            <a:buNone/>
          </a:pPr>
          <a:r>
            <a:rPr lang="en-US" sz="1700" kern="1200">
              <a:solidFill>
                <a:srgbClr val="000000"/>
              </a:solidFill>
              <a:latin typeface="Arial"/>
              <a:cs typeface="Arial"/>
            </a:rPr>
            <a:t>We know our children have struggled more with spelling over the past years</a:t>
          </a:r>
          <a:r>
            <a:rPr lang="en-US" sz="1700" kern="1200">
              <a:latin typeface="Arial"/>
              <a:cs typeface="Arial"/>
            </a:rPr>
            <a:t> so we visited a local school to see how they were dealing with the same issue.</a:t>
          </a:r>
        </a:p>
      </dsp:txBody>
      <dsp:txXfrm>
        <a:off x="1420460" y="2426"/>
        <a:ext cx="5507825" cy="1229835"/>
      </dsp:txXfrm>
    </dsp:sp>
    <dsp:sp modelId="{83E47DF2-F550-486D-A0BA-484C8822AB67}">
      <dsp:nvSpPr>
        <dsp:cNvPr id="0" name=""/>
        <dsp:cNvSpPr/>
      </dsp:nvSpPr>
      <dsp:spPr>
        <a:xfrm>
          <a:off x="0" y="1539721"/>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FA676C-488A-49F1-8341-EC9FCA56141C}">
      <dsp:nvSpPr>
        <dsp:cNvPr id="0" name=""/>
        <dsp:cNvSpPr/>
      </dsp:nvSpPr>
      <dsp:spPr>
        <a:xfrm>
          <a:off x="372025" y="1816434"/>
          <a:ext cx="676409" cy="67640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225597-DB62-4A94-B543-F8B3F4658766}">
      <dsp:nvSpPr>
        <dsp:cNvPr id="0" name=""/>
        <dsp:cNvSpPr/>
      </dsp:nvSpPr>
      <dsp:spPr>
        <a:xfrm>
          <a:off x="1420460" y="1539721"/>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55650">
            <a:lnSpc>
              <a:spcPct val="100000"/>
            </a:lnSpc>
            <a:spcBef>
              <a:spcPct val="0"/>
            </a:spcBef>
            <a:spcAft>
              <a:spcPct val="35000"/>
            </a:spcAft>
            <a:buNone/>
          </a:pPr>
          <a:r>
            <a:rPr lang="en-US" sz="1700" kern="1200">
              <a:latin typeface="Arial"/>
              <a:cs typeface="Arial"/>
            </a:rPr>
            <a:t>We bought a whole school subscription to Spelling Shed. Our teachers now teach high quality spelling lessons 4 x weekly. </a:t>
          </a:r>
        </a:p>
      </dsp:txBody>
      <dsp:txXfrm>
        <a:off x="1420460" y="1539721"/>
        <a:ext cx="5507825" cy="1229835"/>
      </dsp:txXfrm>
    </dsp:sp>
    <dsp:sp modelId="{7A2DFD54-47EB-41E1-A26C-B412E3CC9C98}">
      <dsp:nvSpPr>
        <dsp:cNvPr id="0" name=""/>
        <dsp:cNvSpPr/>
      </dsp:nvSpPr>
      <dsp:spPr>
        <a:xfrm>
          <a:off x="0" y="3077015"/>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F3ED37-BD9C-4325-8B43-DEA20CB48986}">
      <dsp:nvSpPr>
        <dsp:cNvPr id="0" name=""/>
        <dsp:cNvSpPr/>
      </dsp:nvSpPr>
      <dsp:spPr>
        <a:xfrm>
          <a:off x="372025" y="3353729"/>
          <a:ext cx="676409" cy="676409"/>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3E1E4-4399-4E6D-81DC-361954E0CA68}">
      <dsp:nvSpPr>
        <dsp:cNvPr id="0" name=""/>
        <dsp:cNvSpPr/>
      </dsp:nvSpPr>
      <dsp:spPr>
        <a:xfrm>
          <a:off x="1420460" y="3077015"/>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55650" rtl="0">
            <a:lnSpc>
              <a:spcPct val="100000"/>
            </a:lnSpc>
            <a:spcBef>
              <a:spcPct val="0"/>
            </a:spcBef>
            <a:spcAft>
              <a:spcPct val="35000"/>
            </a:spcAft>
            <a:buNone/>
          </a:pPr>
          <a:r>
            <a:rPr lang="en-GB" sz="1700" kern="1200">
              <a:latin typeface="Arial"/>
              <a:cs typeface="Arial"/>
            </a:rPr>
            <a:t>Children have a weekly homework which they com They were impressed by the support our children receive. </a:t>
          </a:r>
          <a:endParaRPr lang="en-US" sz="1700" kern="1200">
            <a:latin typeface="Bierstadt"/>
            <a:cs typeface="Arial"/>
          </a:endParaRPr>
        </a:p>
      </dsp:txBody>
      <dsp:txXfrm>
        <a:off x="1420460" y="3077015"/>
        <a:ext cx="5507825" cy="1229835"/>
      </dsp:txXfrm>
    </dsp:sp>
    <dsp:sp modelId="{D95173E7-8C7F-4225-B6C5-65F65A49AB63}">
      <dsp:nvSpPr>
        <dsp:cNvPr id="0" name=""/>
        <dsp:cNvSpPr/>
      </dsp:nvSpPr>
      <dsp:spPr>
        <a:xfrm>
          <a:off x="0" y="4614310"/>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6EBC10-885D-451A-95A8-40BB59C40EB9}">
      <dsp:nvSpPr>
        <dsp:cNvPr id="0" name=""/>
        <dsp:cNvSpPr/>
      </dsp:nvSpPr>
      <dsp:spPr>
        <a:xfrm>
          <a:off x="372025" y="4891023"/>
          <a:ext cx="676409" cy="676409"/>
        </a:xfrm>
        <a:prstGeom prst="rect">
          <a:avLst/>
        </a:prstGeom>
        <a:solidFill>
          <a:schemeClr val="accent5">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A4FB4B-3044-46F9-952A-E3CADD2CDA1D}">
      <dsp:nvSpPr>
        <dsp:cNvPr id="0" name=""/>
        <dsp:cNvSpPr/>
      </dsp:nvSpPr>
      <dsp:spPr>
        <a:xfrm>
          <a:off x="1420460" y="4614310"/>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755650">
            <a:lnSpc>
              <a:spcPct val="100000"/>
            </a:lnSpc>
            <a:spcBef>
              <a:spcPct val="0"/>
            </a:spcBef>
            <a:spcAft>
              <a:spcPct val="35000"/>
            </a:spcAft>
            <a:buNone/>
          </a:pPr>
          <a:r>
            <a:rPr lang="en-US" sz="1700" kern="1200">
              <a:solidFill>
                <a:srgbClr val="000000"/>
              </a:solidFill>
              <a:latin typeface="Arial"/>
              <a:cs typeface="Arial"/>
            </a:rPr>
            <a:t>All children are provided with a target after each piece of independent writing so that they know what they need to do to improve.</a:t>
          </a:r>
          <a:endParaRPr lang="en-GB" sz="1700" kern="1200"/>
        </a:p>
      </dsp:txBody>
      <dsp:txXfrm>
        <a:off x="1420460" y="4614310"/>
        <a:ext cx="5507825" cy="12298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B4855-2777-4EBA-9A2F-D2B4AAC4E984}">
      <dsp:nvSpPr>
        <dsp:cNvPr id="0" name=""/>
        <dsp:cNvSpPr/>
      </dsp:nvSpPr>
      <dsp:spPr>
        <a:xfrm>
          <a:off x="0" y="2426"/>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67530A-0607-4921-A337-282BB39A6434}">
      <dsp:nvSpPr>
        <dsp:cNvPr id="0" name=""/>
        <dsp:cNvSpPr/>
      </dsp:nvSpPr>
      <dsp:spPr>
        <a:xfrm>
          <a:off x="372025" y="279139"/>
          <a:ext cx="676409" cy="67640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C9D3D7-3FF8-4FDD-8213-8849973D94A9}">
      <dsp:nvSpPr>
        <dsp:cNvPr id="0" name=""/>
        <dsp:cNvSpPr/>
      </dsp:nvSpPr>
      <dsp:spPr>
        <a:xfrm>
          <a:off x="1420460" y="2426"/>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933450" rtl="0">
            <a:lnSpc>
              <a:spcPct val="100000"/>
            </a:lnSpc>
            <a:spcBef>
              <a:spcPct val="0"/>
            </a:spcBef>
            <a:spcAft>
              <a:spcPct val="35000"/>
            </a:spcAft>
            <a:buNone/>
          </a:pPr>
          <a:r>
            <a:rPr lang="en-US" sz="2100" kern="1200">
              <a:latin typeface="Arial"/>
              <a:cs typeface="Arial"/>
            </a:rPr>
            <a:t>We visited a local school to see how they have addressed the issue of poor spelling. </a:t>
          </a:r>
          <a:endParaRPr lang="en-GB" sz="2100" kern="1200"/>
        </a:p>
      </dsp:txBody>
      <dsp:txXfrm>
        <a:off x="1420460" y="2426"/>
        <a:ext cx="5507825" cy="1229835"/>
      </dsp:txXfrm>
    </dsp:sp>
    <dsp:sp modelId="{83E47DF2-F550-486D-A0BA-484C8822AB67}">
      <dsp:nvSpPr>
        <dsp:cNvPr id="0" name=""/>
        <dsp:cNvSpPr/>
      </dsp:nvSpPr>
      <dsp:spPr>
        <a:xfrm>
          <a:off x="0" y="1539721"/>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FA676C-488A-49F1-8341-EC9FCA56141C}">
      <dsp:nvSpPr>
        <dsp:cNvPr id="0" name=""/>
        <dsp:cNvSpPr/>
      </dsp:nvSpPr>
      <dsp:spPr>
        <a:xfrm>
          <a:off x="372025" y="1816434"/>
          <a:ext cx="676409" cy="67640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225597-DB62-4A94-B543-F8B3F4658766}">
      <dsp:nvSpPr>
        <dsp:cNvPr id="0" name=""/>
        <dsp:cNvSpPr/>
      </dsp:nvSpPr>
      <dsp:spPr>
        <a:xfrm>
          <a:off x="1420460" y="1539721"/>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933450" rtl="0">
            <a:lnSpc>
              <a:spcPct val="100000"/>
            </a:lnSpc>
            <a:spcBef>
              <a:spcPct val="0"/>
            </a:spcBef>
            <a:spcAft>
              <a:spcPct val="35000"/>
            </a:spcAft>
            <a:buNone/>
          </a:pPr>
          <a:r>
            <a:rPr lang="en-US" sz="2100" kern="1200">
              <a:latin typeface="Arial"/>
              <a:cs typeface="Arial"/>
            </a:rPr>
            <a:t>Our teachers now have access to high quality lesson planning</a:t>
          </a:r>
        </a:p>
      </dsp:txBody>
      <dsp:txXfrm>
        <a:off x="1420460" y="1539721"/>
        <a:ext cx="5507825" cy="1229835"/>
      </dsp:txXfrm>
    </dsp:sp>
    <dsp:sp modelId="{FF827B65-DF00-46D5-8FC6-3B5507863A03}">
      <dsp:nvSpPr>
        <dsp:cNvPr id="0" name=""/>
        <dsp:cNvSpPr/>
      </dsp:nvSpPr>
      <dsp:spPr>
        <a:xfrm>
          <a:off x="0" y="3077015"/>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62AF91-7ED6-4AEC-BDC3-17A2BA9B18B9}">
      <dsp:nvSpPr>
        <dsp:cNvPr id="0" name=""/>
        <dsp:cNvSpPr/>
      </dsp:nvSpPr>
      <dsp:spPr>
        <a:xfrm>
          <a:off x="372025" y="3353729"/>
          <a:ext cx="676409" cy="67640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FFC556-2059-48ED-B3A5-225838F97AA6}">
      <dsp:nvSpPr>
        <dsp:cNvPr id="0" name=""/>
        <dsp:cNvSpPr/>
      </dsp:nvSpPr>
      <dsp:spPr>
        <a:xfrm>
          <a:off x="1420460" y="3077015"/>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933450" rtl="0">
            <a:lnSpc>
              <a:spcPct val="100000"/>
            </a:lnSpc>
            <a:spcBef>
              <a:spcPct val="0"/>
            </a:spcBef>
            <a:spcAft>
              <a:spcPct val="35000"/>
            </a:spcAft>
            <a:buNone/>
          </a:pPr>
          <a:r>
            <a:rPr lang="en-GB" sz="2100" kern="1200">
              <a:latin typeface="Arial"/>
              <a:cs typeface="Arial"/>
            </a:rPr>
            <a:t>Children access their homework via Spelling Shed's website and are celebrated for their commitment rather than achievement.</a:t>
          </a:r>
          <a:endParaRPr lang="en-US" sz="2100" kern="1200"/>
        </a:p>
      </dsp:txBody>
      <dsp:txXfrm>
        <a:off x="1420460" y="3077015"/>
        <a:ext cx="5507825" cy="1229835"/>
      </dsp:txXfrm>
    </dsp:sp>
    <dsp:sp modelId="{38DCDEDC-45FB-4557-BE9C-E31AD2F6B413}">
      <dsp:nvSpPr>
        <dsp:cNvPr id="0" name=""/>
        <dsp:cNvSpPr/>
      </dsp:nvSpPr>
      <dsp:spPr>
        <a:xfrm>
          <a:off x="0" y="4614310"/>
          <a:ext cx="6928286" cy="1229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D41C6A-1503-44DE-B032-9407E5D0CCA0}">
      <dsp:nvSpPr>
        <dsp:cNvPr id="0" name=""/>
        <dsp:cNvSpPr/>
      </dsp:nvSpPr>
      <dsp:spPr>
        <a:xfrm>
          <a:off x="464382" y="4946976"/>
          <a:ext cx="676409" cy="67640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67563D-EA4B-462B-89A7-127BA4BE1DC1}">
      <dsp:nvSpPr>
        <dsp:cNvPr id="0" name=""/>
        <dsp:cNvSpPr/>
      </dsp:nvSpPr>
      <dsp:spPr>
        <a:xfrm>
          <a:off x="1420460" y="4614310"/>
          <a:ext cx="5507825" cy="1229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158" tIns="130158" rIns="130158" bIns="130158" numCol="1" spcCol="1270" anchor="ctr" anchorCtr="0">
          <a:noAutofit/>
        </a:bodyPr>
        <a:lstStyle/>
        <a:p>
          <a:pPr marL="0" lvl="0" indent="0" algn="l" defTabSz="933450" rtl="0">
            <a:lnSpc>
              <a:spcPct val="90000"/>
            </a:lnSpc>
            <a:spcBef>
              <a:spcPct val="0"/>
            </a:spcBef>
            <a:spcAft>
              <a:spcPct val="35000"/>
            </a:spcAft>
            <a:buNone/>
          </a:pPr>
          <a:r>
            <a:rPr lang="en-US" sz="2100" kern="1200">
              <a:latin typeface="Arial"/>
              <a:cs typeface="Arial"/>
            </a:rPr>
            <a:t>Spelling is a priority for the school and the children can see the importance. </a:t>
          </a:r>
        </a:p>
      </dsp:txBody>
      <dsp:txXfrm>
        <a:off x="1420460" y="4614310"/>
        <a:ext cx="5507825" cy="12298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78750D-4E3C-4E19-AE5D-E02883E4159C}">
      <dsp:nvSpPr>
        <dsp:cNvPr id="0" name=""/>
        <dsp:cNvSpPr/>
      </dsp:nvSpPr>
      <dsp:spPr>
        <a:xfrm>
          <a:off x="0" y="1545"/>
          <a:ext cx="11424329" cy="7833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CF6800-321D-4C72-81DE-4815AA5A2BB1}">
      <dsp:nvSpPr>
        <dsp:cNvPr id="0" name=""/>
        <dsp:cNvSpPr/>
      </dsp:nvSpPr>
      <dsp:spPr>
        <a:xfrm>
          <a:off x="236969" y="177803"/>
          <a:ext cx="430853" cy="4308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D82E49-F789-4205-8A53-B013C4521E6E}">
      <dsp:nvSpPr>
        <dsp:cNvPr id="0" name=""/>
        <dsp:cNvSpPr/>
      </dsp:nvSpPr>
      <dsp:spPr>
        <a:xfrm>
          <a:off x="904791" y="1545"/>
          <a:ext cx="10519538" cy="783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07" tIns="82907" rIns="82907" bIns="82907" numCol="1" spcCol="1270" anchor="ctr" anchorCtr="0">
          <a:noAutofit/>
        </a:bodyPr>
        <a:lstStyle/>
        <a:p>
          <a:pPr marL="0" lvl="0" indent="0" algn="l" defTabSz="666750">
            <a:lnSpc>
              <a:spcPct val="100000"/>
            </a:lnSpc>
            <a:spcBef>
              <a:spcPct val="0"/>
            </a:spcBef>
            <a:spcAft>
              <a:spcPct val="35000"/>
            </a:spcAft>
            <a:buNone/>
          </a:pPr>
          <a:r>
            <a:rPr lang="en-US" sz="1500" kern="1200"/>
            <a:t>Each session is centered around a stimulus, this can be anything from a picture from a book linked to a topic the children are studying, a music album cover, a Pokémon, a short video clip, whatever we think might inspire the children to write creatively.  </a:t>
          </a:r>
        </a:p>
      </dsp:txBody>
      <dsp:txXfrm>
        <a:off x="904791" y="1545"/>
        <a:ext cx="10519538" cy="783369"/>
      </dsp:txXfrm>
    </dsp:sp>
    <dsp:sp modelId="{2128B27B-01D4-415F-B2C5-7F3BAC34FBB8}">
      <dsp:nvSpPr>
        <dsp:cNvPr id="0" name=""/>
        <dsp:cNvSpPr/>
      </dsp:nvSpPr>
      <dsp:spPr>
        <a:xfrm>
          <a:off x="0" y="980757"/>
          <a:ext cx="11424329" cy="7833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2A37E5-3065-49C2-8891-514ECD7DE61C}">
      <dsp:nvSpPr>
        <dsp:cNvPr id="0" name=""/>
        <dsp:cNvSpPr/>
      </dsp:nvSpPr>
      <dsp:spPr>
        <a:xfrm>
          <a:off x="236969" y="1157015"/>
          <a:ext cx="430853" cy="4308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C3B010-676E-453E-9293-AF021E9DED9E}">
      <dsp:nvSpPr>
        <dsp:cNvPr id="0" name=""/>
        <dsp:cNvSpPr/>
      </dsp:nvSpPr>
      <dsp:spPr>
        <a:xfrm>
          <a:off x="904791" y="980757"/>
          <a:ext cx="10519538" cy="783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07" tIns="82907" rIns="82907" bIns="82907" numCol="1" spcCol="1270" anchor="ctr" anchorCtr="0">
          <a:noAutofit/>
        </a:bodyPr>
        <a:lstStyle/>
        <a:p>
          <a:pPr marL="0" lvl="0" indent="0" algn="l" defTabSz="666750">
            <a:lnSpc>
              <a:spcPct val="100000"/>
            </a:lnSpc>
            <a:spcBef>
              <a:spcPct val="0"/>
            </a:spcBef>
            <a:spcAft>
              <a:spcPct val="35000"/>
            </a:spcAft>
            <a:buNone/>
          </a:pPr>
          <a:r>
            <a:rPr lang="en-US" sz="1500" kern="1200"/>
            <a:t>They are shown the stimulus and then must choose what type of writing they will complete based upon it: a story, a poem, playscript, song, information text, instructional writing, letter etc.  </a:t>
          </a:r>
        </a:p>
      </dsp:txBody>
      <dsp:txXfrm>
        <a:off x="904791" y="980757"/>
        <a:ext cx="10519538" cy="783369"/>
      </dsp:txXfrm>
    </dsp:sp>
    <dsp:sp modelId="{FC850B59-396E-447C-9C94-1031D7173FDF}">
      <dsp:nvSpPr>
        <dsp:cNvPr id="0" name=""/>
        <dsp:cNvSpPr/>
      </dsp:nvSpPr>
      <dsp:spPr>
        <a:xfrm>
          <a:off x="0" y="1959969"/>
          <a:ext cx="11424329" cy="7833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11188A-9B84-4557-ADA9-C4D76F989029}">
      <dsp:nvSpPr>
        <dsp:cNvPr id="0" name=""/>
        <dsp:cNvSpPr/>
      </dsp:nvSpPr>
      <dsp:spPr>
        <a:xfrm>
          <a:off x="236969" y="2136227"/>
          <a:ext cx="430853" cy="4308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DD0AC-CBC1-4E63-B59D-509931797F74}">
      <dsp:nvSpPr>
        <dsp:cNvPr id="0" name=""/>
        <dsp:cNvSpPr/>
      </dsp:nvSpPr>
      <dsp:spPr>
        <a:xfrm>
          <a:off x="904791" y="1959969"/>
          <a:ext cx="10519538" cy="783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07" tIns="82907" rIns="82907" bIns="82907" numCol="1" spcCol="1270" anchor="ctr" anchorCtr="0">
          <a:noAutofit/>
        </a:bodyPr>
        <a:lstStyle/>
        <a:p>
          <a:pPr marL="0" lvl="0" indent="0" algn="l" defTabSz="666750">
            <a:lnSpc>
              <a:spcPct val="100000"/>
            </a:lnSpc>
            <a:spcBef>
              <a:spcPct val="0"/>
            </a:spcBef>
            <a:spcAft>
              <a:spcPct val="35000"/>
            </a:spcAft>
            <a:buNone/>
          </a:pPr>
          <a:r>
            <a:rPr lang="en-US" sz="1500" kern="1200"/>
            <a:t>They then use the 15 minutes provided to write.  </a:t>
          </a:r>
        </a:p>
      </dsp:txBody>
      <dsp:txXfrm>
        <a:off x="904791" y="1959969"/>
        <a:ext cx="10519538" cy="783369"/>
      </dsp:txXfrm>
    </dsp:sp>
    <dsp:sp modelId="{D67F2D7E-2702-4CF9-9C80-71761A499F4A}">
      <dsp:nvSpPr>
        <dsp:cNvPr id="0" name=""/>
        <dsp:cNvSpPr/>
      </dsp:nvSpPr>
      <dsp:spPr>
        <a:xfrm>
          <a:off x="0" y="2939180"/>
          <a:ext cx="11424329" cy="7833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CD66DC-34BD-4439-BD37-0C177648FEB1}">
      <dsp:nvSpPr>
        <dsp:cNvPr id="0" name=""/>
        <dsp:cNvSpPr/>
      </dsp:nvSpPr>
      <dsp:spPr>
        <a:xfrm>
          <a:off x="236969" y="3115439"/>
          <a:ext cx="430853" cy="4308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E85D20-F12D-43D7-9426-8501B29E3955}">
      <dsp:nvSpPr>
        <dsp:cNvPr id="0" name=""/>
        <dsp:cNvSpPr/>
      </dsp:nvSpPr>
      <dsp:spPr>
        <a:xfrm>
          <a:off x="904791" y="2939180"/>
          <a:ext cx="10519538" cy="7833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907" tIns="82907" rIns="82907" bIns="82907" numCol="1" spcCol="1270" anchor="ctr" anchorCtr="0">
          <a:noAutofit/>
        </a:bodyPr>
        <a:lstStyle/>
        <a:p>
          <a:pPr marL="0" lvl="0" indent="0" algn="l" defTabSz="666750">
            <a:lnSpc>
              <a:spcPct val="100000"/>
            </a:lnSpc>
            <a:spcBef>
              <a:spcPct val="0"/>
            </a:spcBef>
            <a:spcAft>
              <a:spcPct val="35000"/>
            </a:spcAft>
            <a:buNone/>
          </a:pPr>
          <a:r>
            <a:rPr lang="en-US" sz="1500" kern="1200"/>
            <a:t>Sometimes the children are invited to share their work with the class or just the teacher will look at it at the end of the session, but no formal marking will take place.  </a:t>
          </a:r>
        </a:p>
      </dsp:txBody>
      <dsp:txXfrm>
        <a:off x="904791" y="2939180"/>
        <a:ext cx="10519538" cy="78336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BBF7FB-354B-4995-94C9-6C9D3E43200A}" type="datetimeFigureOut">
              <a:t>9/26/2025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C7CF54-A709-42DB-82EB-A5783FD04F8A}" type="slidenum">
              <a:t>‹#›</a:t>
            </a:fld>
            <a:endParaRPr lang="en-GB"/>
          </a:p>
        </p:txBody>
      </p:sp>
    </p:spTree>
    <p:extLst>
      <p:ext uri="{BB962C8B-B14F-4D97-AF65-F5344CB8AC3E}">
        <p14:creationId xmlns:p14="http://schemas.microsoft.com/office/powerpoint/2010/main" val="2307305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endParaRPr lang="en-US">
              <a:cs typeface="Calibri"/>
            </a:endParaRPr>
          </a:p>
        </p:txBody>
      </p:sp>
      <p:sp>
        <p:nvSpPr>
          <p:cNvPr id="4" name="Slide Number Placeholder 3"/>
          <p:cNvSpPr>
            <a:spLocks noGrp="1"/>
          </p:cNvSpPr>
          <p:nvPr>
            <p:ph type="sldNum" sz="quarter" idx="5"/>
          </p:nvPr>
        </p:nvSpPr>
        <p:spPr/>
        <p:txBody>
          <a:bodyPr/>
          <a:lstStyle/>
          <a:p>
            <a:fld id="{EDC7CF54-A709-42DB-82EB-A5783FD04F8A}" type="slidenum">
              <a:t>2</a:t>
            </a:fld>
            <a:endParaRPr lang="en-GB"/>
          </a:p>
        </p:txBody>
      </p:sp>
    </p:spTree>
    <p:extLst>
      <p:ext uri="{BB962C8B-B14F-4D97-AF65-F5344CB8AC3E}">
        <p14:creationId xmlns:p14="http://schemas.microsoft.com/office/powerpoint/2010/main" val="1195676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Learning Chunk 1 – Explain that you want to use</a:t>
            </a:r>
            <a:r>
              <a:rPr lang="en-GB" baseline="0"/>
              <a:t> an adverb or adverbial phrase in the sentence to help the reader to follow what is happening. Today’s adverbial phrase will tell us where the characters are. </a:t>
            </a:r>
          </a:p>
          <a:p>
            <a:r>
              <a:rPr lang="en-GB" baseline="0">
                <a:cs typeface="Calibri"/>
              </a:rPr>
              <a:t>Where is Mr McGregor? Behind the cold frame (wooden frame where seedlings are kept), kneeling down, digging his vegetable patch, concentrating on his work, planting his seedlings, planting seeds, weeding the patch, weeding the garden, on his hands and knees, planting young cabbages.</a:t>
            </a:r>
          </a:p>
          <a:p>
            <a:endParaRPr lang="en-GB">
              <a:cs typeface="Calibri"/>
            </a:endParaRPr>
          </a:p>
        </p:txBody>
      </p:sp>
      <p:sp>
        <p:nvSpPr>
          <p:cNvPr id="4" name="Slide Number Placeholder 3"/>
          <p:cNvSpPr>
            <a:spLocks noGrp="1"/>
          </p:cNvSpPr>
          <p:nvPr>
            <p:ph type="sldNum" sz="quarter" idx="5"/>
          </p:nvPr>
        </p:nvSpPr>
        <p:spPr/>
        <p:txBody>
          <a:bodyPr/>
          <a:lstStyle/>
          <a:p>
            <a:fld id="{6D1D7AAF-C52C-46D6-B26B-8398F5701FFB}" type="slidenum">
              <a:rPr lang="en-GB" smtClean="0"/>
              <a:t>3</a:t>
            </a:fld>
            <a:endParaRPr lang="en-GB"/>
          </a:p>
        </p:txBody>
      </p:sp>
    </p:spTree>
    <p:extLst>
      <p:ext uri="{BB962C8B-B14F-4D97-AF65-F5344CB8AC3E}">
        <p14:creationId xmlns:p14="http://schemas.microsoft.com/office/powerpoint/2010/main" val="3779485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Learning Chunk 2. </a:t>
            </a:r>
            <a:r>
              <a:rPr lang="en-GB" sz="1200"/>
              <a:t>Negative clues which symbolise war: soldiers, tank, atmosphere, children being escorted by parents. </a:t>
            </a:r>
            <a:r>
              <a:rPr lang="en-GB" sz="1200" b="0" i="0" u="none" strike="noStrike" kern="1200" baseline="0">
                <a:solidFill>
                  <a:schemeClr val="tx1"/>
                </a:solidFill>
                <a:latin typeface="+mn-lt"/>
                <a:ea typeface="+mn-ea"/>
                <a:cs typeface="+mn-cs"/>
              </a:rPr>
              <a:t>Negative metaphors to signify war </a:t>
            </a:r>
            <a:r>
              <a:rPr lang="en-GB" sz="1200" b="0" i="0" u="none" strike="noStrike" kern="1200" baseline="0" err="1">
                <a:solidFill>
                  <a:schemeClr val="tx1"/>
                </a:solidFill>
                <a:latin typeface="+mn-lt"/>
                <a:ea typeface="+mn-ea"/>
                <a:cs typeface="+mn-cs"/>
              </a:rPr>
              <a:t>eg</a:t>
            </a:r>
            <a:r>
              <a:rPr lang="en-GB" sz="1200" b="0" i="0" u="none" strike="noStrike" kern="1200" baseline="0">
                <a:solidFill>
                  <a:schemeClr val="tx1"/>
                </a:solidFill>
                <a:latin typeface="+mn-lt"/>
                <a:ea typeface="+mn-ea"/>
                <a:cs typeface="+mn-cs"/>
              </a:rPr>
              <a:t>: ominous crow, dark smog, harsh frost, dusty rail. Model sentence, ask them to explain what the dark cloak is a metaphor for (atmosphere / mood)</a:t>
            </a:r>
            <a:endParaRPr lang="en-GB" sz="1200"/>
          </a:p>
          <a:p>
            <a:endParaRPr lang="en-GB" b="1"/>
          </a:p>
        </p:txBody>
      </p:sp>
      <p:sp>
        <p:nvSpPr>
          <p:cNvPr id="4" name="Slide Number Placeholder 3"/>
          <p:cNvSpPr>
            <a:spLocks noGrp="1"/>
          </p:cNvSpPr>
          <p:nvPr>
            <p:ph type="sldNum" sz="quarter" idx="5"/>
          </p:nvPr>
        </p:nvSpPr>
        <p:spPr/>
        <p:txBody>
          <a:bodyPr/>
          <a:lstStyle/>
          <a:p>
            <a:fld id="{6D1D7AAF-C52C-46D6-B26B-8398F5701FFB}" type="slidenum">
              <a:rPr lang="en-GB" smtClean="0"/>
              <a:t>4</a:t>
            </a:fld>
            <a:endParaRPr lang="en-GB"/>
          </a:p>
        </p:txBody>
      </p:sp>
    </p:spTree>
    <p:extLst>
      <p:ext uri="{BB962C8B-B14F-4D97-AF65-F5344CB8AC3E}">
        <p14:creationId xmlns:p14="http://schemas.microsoft.com/office/powerpoint/2010/main" val="2416153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EDC7CF54-A709-42DB-82EB-A5783FD04F8A}" type="slidenum">
              <a:t>6</a:t>
            </a:fld>
            <a:endParaRPr lang="en-GB"/>
          </a:p>
        </p:txBody>
      </p:sp>
    </p:spTree>
    <p:extLst>
      <p:ext uri="{BB962C8B-B14F-4D97-AF65-F5344CB8AC3E}">
        <p14:creationId xmlns:p14="http://schemas.microsoft.com/office/powerpoint/2010/main" val="468572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C7CF54-A709-42DB-82EB-A5783FD04F8A}" type="slidenum">
              <a:rPr lang="en-US"/>
              <a:t>9</a:t>
            </a:fld>
            <a:endParaRPr lang="en-US"/>
          </a:p>
        </p:txBody>
      </p:sp>
    </p:spTree>
    <p:extLst>
      <p:ext uri="{BB962C8B-B14F-4D97-AF65-F5344CB8AC3E}">
        <p14:creationId xmlns:p14="http://schemas.microsoft.com/office/powerpoint/2010/main" val="3864527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DC7CF54-A709-42DB-82EB-A5783FD04F8A}" type="slidenum">
              <a:rPr lang="en-US"/>
              <a:t>10</a:t>
            </a:fld>
            <a:endParaRPr lang="en-US"/>
          </a:p>
        </p:txBody>
      </p:sp>
    </p:spTree>
    <p:extLst>
      <p:ext uri="{BB962C8B-B14F-4D97-AF65-F5344CB8AC3E}">
        <p14:creationId xmlns:p14="http://schemas.microsoft.com/office/powerpoint/2010/main" val="1043882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284A420-F50C-4C2C-B88E-E6F4EF504B6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893A6D2E-5228-4998-9E24-EFCCA024675E}"/>
              </a:ext>
            </a:extLst>
          </p:cNvPr>
          <p:cNvSpPr/>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9D878C-9930-44AF-AE18-FCA0DAE10D39}"/>
              </a:ext>
            </a:extLst>
          </p:cNvPr>
          <p:cNvSpPr>
            <a:spLocks noGrp="1"/>
          </p:cNvSpPr>
          <p:nvPr>
            <p:ph type="ctrTitle"/>
          </p:nvPr>
        </p:nvSpPr>
        <p:spPr>
          <a:xfrm>
            <a:off x="761802" y="852055"/>
            <a:ext cx="10380572" cy="2581463"/>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CD82D608-1F8D-47BB-B595-43B7BEACA90A}"/>
              </a:ext>
            </a:extLst>
          </p:cNvPr>
          <p:cNvSpPr>
            <a:spLocks noGrp="1"/>
          </p:cNvSpPr>
          <p:nvPr>
            <p:ph type="subTitle" idx="1"/>
          </p:nvPr>
        </p:nvSpPr>
        <p:spPr>
          <a:xfrm>
            <a:off x="761802" y="3754582"/>
            <a:ext cx="10380572" cy="2244436"/>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2D3C1DA-DAC9-422B-9450-54A7E03B3DE0}"/>
              </a:ext>
            </a:extLst>
          </p:cNvPr>
          <p:cNvSpPr>
            <a:spLocks noGrp="1"/>
          </p:cNvSpPr>
          <p:nvPr>
            <p:ph type="dt" sz="half" idx="10"/>
          </p:nvPr>
        </p:nvSpPr>
        <p:spPr/>
        <p:txBody>
          <a:bodyPr/>
          <a:lstStyle/>
          <a:p>
            <a:fld id="{3341EE12-F28E-4B03-A404-A8FCAE0F6316}" type="datetime1">
              <a:rPr lang="en-US" smtClean="0"/>
              <a:t>9/26/2025</a:t>
            </a:fld>
            <a:endParaRPr lang="en-US"/>
          </a:p>
        </p:txBody>
      </p:sp>
      <p:sp>
        <p:nvSpPr>
          <p:cNvPr id="5" name="Footer Placeholder 4">
            <a:extLst>
              <a:ext uri="{FF2B5EF4-FFF2-40B4-BE49-F238E27FC236}">
                <a16:creationId xmlns:a16="http://schemas.microsoft.com/office/drawing/2014/main" id="{6739A2B9-3E23-4C08-A5CE-698861210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2E61E-26F7-4369-8F2F-6D3CDF644D94}"/>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23" name="Straight Connector 22">
            <a:extLst>
              <a:ext uri="{FF2B5EF4-FFF2-40B4-BE49-F238E27FC236}">
                <a16:creationId xmlns:a16="http://schemas.microsoft.com/office/drawing/2014/main" id="{3ADB48DB-8E25-4F2F-8C02-5B793937255F}"/>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32BA7E3-7313-49C8-A245-A85BDEB13EB3}"/>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4212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62CCA-8D32-44C3-809A-54D0245B8ABF}"/>
              </a:ext>
            </a:extLst>
          </p:cNvPr>
          <p:cNvSpPr>
            <a:spLocks noGrp="1"/>
          </p:cNvSpPr>
          <p:nvPr>
            <p:ph type="title"/>
          </p:nvPr>
        </p:nvSpPr>
        <p:spPr>
          <a:xfrm>
            <a:off x="761801" y="858982"/>
            <a:ext cx="10380573" cy="143227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10689041-349C-49F8-B155-6F5862873736}"/>
              </a:ext>
            </a:extLst>
          </p:cNvPr>
          <p:cNvSpPr>
            <a:spLocks noGrp="1"/>
          </p:cNvSpPr>
          <p:nvPr>
            <p:ph idx="1"/>
          </p:nvPr>
        </p:nvSpPr>
        <p:spPr>
          <a:xfrm>
            <a:off x="761799" y="2750126"/>
            <a:ext cx="10381205" cy="3261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5E088-72B1-425B-B53B-81B134826169}"/>
              </a:ext>
            </a:extLst>
          </p:cNvPr>
          <p:cNvSpPr>
            <a:spLocks noGrp="1"/>
          </p:cNvSpPr>
          <p:nvPr>
            <p:ph type="dt" sz="half" idx="10"/>
          </p:nvPr>
        </p:nvSpPr>
        <p:spPr/>
        <p:txBody>
          <a:bodyPr/>
          <a:lstStyle/>
          <a:p>
            <a:fld id="{1962799E-EB8E-4038-8063-81BB57C732D4}" type="datetime1">
              <a:rPr lang="en-US" smtClean="0"/>
              <a:t>9/26/2025</a:t>
            </a:fld>
            <a:endParaRPr lang="en-US"/>
          </a:p>
        </p:txBody>
      </p:sp>
      <p:sp>
        <p:nvSpPr>
          <p:cNvPr id="5" name="Footer Placeholder 4">
            <a:extLst>
              <a:ext uri="{FF2B5EF4-FFF2-40B4-BE49-F238E27FC236}">
                <a16:creationId xmlns:a16="http://schemas.microsoft.com/office/drawing/2014/main" id="{89180451-8BF9-48B2-8E6A-9E15C833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68196E-3A76-4417-BFD8-4400D16E07E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447904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CFB183B-99B9-4420-AB2D-070568510522}"/>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6DF62B9-1876-4EEB-929D-B46F98265E34}"/>
              </a:ext>
            </a:extLst>
          </p:cNvPr>
          <p:cNvSpPr/>
          <p:nvPr/>
        </p:nvSpPr>
        <p:spPr>
          <a:xfrm>
            <a:off x="0" y="-2"/>
            <a:ext cx="12192000" cy="3862064"/>
          </a:xfrm>
          <a:prstGeom prst="rect">
            <a:avLst/>
          </a:prstGeom>
          <a:ln>
            <a:noFill/>
          </a:ln>
          <a:effectLst>
            <a:outerShdw blurRad="203200" dist="127000" dir="5460000" sx="96000" sy="96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B5F0E4DD-839A-4BD2-B5FA-FF319E87D037}"/>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692C2FB-E558-4132-AAF5-EFCED0144BA2}"/>
              </a:ext>
            </a:extLst>
          </p:cNvPr>
          <p:cNvSpPr>
            <a:spLocks noGrp="1"/>
          </p:cNvSpPr>
          <p:nvPr>
            <p:ph type="title"/>
          </p:nvPr>
        </p:nvSpPr>
        <p:spPr>
          <a:xfrm>
            <a:off x="761801" y="852056"/>
            <a:ext cx="10380572" cy="2576944"/>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9AA20424-DA4E-467F-AC0A-D44192A54F64}"/>
              </a:ext>
            </a:extLst>
          </p:cNvPr>
          <p:cNvSpPr>
            <a:spLocks noGrp="1"/>
          </p:cNvSpPr>
          <p:nvPr>
            <p:ph type="body" idx="1"/>
          </p:nvPr>
        </p:nvSpPr>
        <p:spPr>
          <a:xfrm>
            <a:off x="761797" y="4202832"/>
            <a:ext cx="10395116" cy="178926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B39F9C-ADA9-4225-9D74-193A8894ED7A}"/>
              </a:ext>
            </a:extLst>
          </p:cNvPr>
          <p:cNvSpPr>
            <a:spLocks noGrp="1"/>
          </p:cNvSpPr>
          <p:nvPr>
            <p:ph type="dt" sz="half" idx="10"/>
          </p:nvPr>
        </p:nvSpPr>
        <p:spPr>
          <a:xfrm>
            <a:off x="332481" y="6236208"/>
            <a:ext cx="3037459" cy="365125"/>
          </a:xfrm>
        </p:spPr>
        <p:txBody>
          <a:bodyPr/>
          <a:lstStyle/>
          <a:p>
            <a:fld id="{217A73C3-B243-44D3-809D-EF8FDFBD85D4}" type="datetime1">
              <a:rPr lang="en-US" smtClean="0"/>
              <a:t>9/26/2025</a:t>
            </a:fld>
            <a:endParaRPr lang="en-US"/>
          </a:p>
        </p:txBody>
      </p:sp>
      <p:sp>
        <p:nvSpPr>
          <p:cNvPr id="5" name="Footer Placeholder 4">
            <a:extLst>
              <a:ext uri="{FF2B5EF4-FFF2-40B4-BE49-F238E27FC236}">
                <a16:creationId xmlns:a16="http://schemas.microsoft.com/office/drawing/2014/main" id="{84057DEC-B96B-4D69-8B62-5156FDA6D9BB}"/>
              </a:ext>
            </a:extLst>
          </p:cNvPr>
          <p:cNvSpPr>
            <a:spLocks noGrp="1"/>
          </p:cNvSpPr>
          <p:nvPr>
            <p:ph type="ftr" sz="quarter" idx="11"/>
          </p:nvPr>
        </p:nvSpPr>
        <p:spPr>
          <a:xfrm>
            <a:off x="332481" y="237744"/>
            <a:ext cx="4114800" cy="365125"/>
          </a:xfrm>
        </p:spPr>
        <p:txBody>
          <a:bodyPr/>
          <a:lstStyle/>
          <a:p>
            <a:endParaRPr lang="en-US"/>
          </a:p>
        </p:txBody>
      </p:sp>
      <p:sp>
        <p:nvSpPr>
          <p:cNvPr id="6" name="Slide Number Placeholder 5">
            <a:extLst>
              <a:ext uri="{FF2B5EF4-FFF2-40B4-BE49-F238E27FC236}">
                <a16:creationId xmlns:a16="http://schemas.microsoft.com/office/drawing/2014/main" id="{A0BF4AC1-9934-43DC-B9AC-322612A74656}"/>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cxnSp>
        <p:nvCxnSpPr>
          <p:cNvPr id="11" name="Straight Connector 10">
            <a:extLst>
              <a:ext uri="{FF2B5EF4-FFF2-40B4-BE49-F238E27FC236}">
                <a16:creationId xmlns:a16="http://schemas.microsoft.com/office/drawing/2014/main" id="{4CBDA60A-39CD-41D4-8AE5-0FB7FD78559C}"/>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5766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AF84-4A19-4D9A-9B82-46BCBED4F7BD}"/>
              </a:ext>
            </a:extLst>
          </p:cNvPr>
          <p:cNvSpPr>
            <a:spLocks noGrp="1"/>
          </p:cNvSpPr>
          <p:nvPr>
            <p:ph type="title"/>
          </p:nvPr>
        </p:nvSpPr>
        <p:spPr>
          <a:xfrm>
            <a:off x="761801" y="858982"/>
            <a:ext cx="10380573" cy="143227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5A373DD-26AC-4E69-A17C-538D9C7C6854}"/>
              </a:ext>
            </a:extLst>
          </p:cNvPr>
          <p:cNvSpPr>
            <a:spLocks noGrp="1"/>
          </p:cNvSpPr>
          <p:nvPr>
            <p:ph sz="half" idx="1"/>
          </p:nvPr>
        </p:nvSpPr>
        <p:spPr>
          <a:xfrm>
            <a:off x="761800"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D30C23-A75F-45DF-BCCF-760C533AC7FA}"/>
              </a:ext>
            </a:extLst>
          </p:cNvPr>
          <p:cNvSpPr>
            <a:spLocks noGrp="1"/>
          </p:cNvSpPr>
          <p:nvPr>
            <p:ph sz="half" idx="2"/>
          </p:nvPr>
        </p:nvSpPr>
        <p:spPr>
          <a:xfrm>
            <a:off x="6097092"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82C3974-73EC-4F1B-9E92-0E279ABEE5CD}"/>
              </a:ext>
            </a:extLst>
          </p:cNvPr>
          <p:cNvSpPr>
            <a:spLocks noGrp="1"/>
          </p:cNvSpPr>
          <p:nvPr>
            <p:ph type="dt" sz="half" idx="10"/>
          </p:nvPr>
        </p:nvSpPr>
        <p:spPr>
          <a:xfrm>
            <a:off x="332481" y="6236208"/>
            <a:ext cx="3037459" cy="365125"/>
          </a:xfrm>
        </p:spPr>
        <p:txBody>
          <a:bodyPr/>
          <a:lstStyle/>
          <a:p>
            <a:fld id="{C9B6D3E3-28E2-4380-A113-67698215C5F8}" type="datetime1">
              <a:rPr lang="en-US" smtClean="0"/>
              <a:t>9/26/2025</a:t>
            </a:fld>
            <a:endParaRPr lang="en-US"/>
          </a:p>
        </p:txBody>
      </p:sp>
      <p:sp>
        <p:nvSpPr>
          <p:cNvPr id="6" name="Footer Placeholder 5">
            <a:extLst>
              <a:ext uri="{FF2B5EF4-FFF2-40B4-BE49-F238E27FC236}">
                <a16:creationId xmlns:a16="http://schemas.microsoft.com/office/drawing/2014/main" id="{CC70B3F2-3F28-42A3-9701-A6F01F1B185A}"/>
              </a:ext>
            </a:extLst>
          </p:cNvPr>
          <p:cNvSpPr>
            <a:spLocks noGrp="1"/>
          </p:cNvSpPr>
          <p:nvPr>
            <p:ph type="ftr" sz="quarter" idx="11"/>
          </p:nvPr>
        </p:nvSpPr>
        <p:spPr>
          <a:xfrm>
            <a:off x="332481" y="237744"/>
            <a:ext cx="4114800" cy="365125"/>
          </a:xfrm>
        </p:spPr>
        <p:txBody>
          <a:bodyPr/>
          <a:lstStyle/>
          <a:p>
            <a:endParaRPr lang="en-US"/>
          </a:p>
        </p:txBody>
      </p:sp>
      <p:sp>
        <p:nvSpPr>
          <p:cNvPr id="7" name="Slide Number Placeholder 6">
            <a:extLst>
              <a:ext uri="{FF2B5EF4-FFF2-40B4-BE49-F238E27FC236}">
                <a16:creationId xmlns:a16="http://schemas.microsoft.com/office/drawing/2014/main" id="{E5E7A2FC-50E7-4972-9F28-E3AC4EF93D44}"/>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617032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5F85-77E6-4F6D-9FFA-5D76201B13E5}"/>
              </a:ext>
            </a:extLst>
          </p:cNvPr>
          <p:cNvSpPr>
            <a:spLocks noGrp="1"/>
          </p:cNvSpPr>
          <p:nvPr>
            <p:ph type="title"/>
          </p:nvPr>
        </p:nvSpPr>
        <p:spPr>
          <a:xfrm>
            <a:off x="761802" y="872836"/>
            <a:ext cx="10380572" cy="1427019"/>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6C0DAE-58D1-45D9-9FC4-B0864E332C08}"/>
              </a:ext>
            </a:extLst>
          </p:cNvPr>
          <p:cNvSpPr>
            <a:spLocks noGrp="1"/>
          </p:cNvSpPr>
          <p:nvPr>
            <p:ph type="body" idx="1"/>
          </p:nvPr>
        </p:nvSpPr>
        <p:spPr>
          <a:xfrm>
            <a:off x="761801" y="2713326"/>
            <a:ext cx="5023424"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1E63D7-9812-4EA1-A0A2-14D974311FAD}"/>
              </a:ext>
            </a:extLst>
          </p:cNvPr>
          <p:cNvSpPr>
            <a:spLocks noGrp="1"/>
          </p:cNvSpPr>
          <p:nvPr>
            <p:ph sz="half" idx="2"/>
          </p:nvPr>
        </p:nvSpPr>
        <p:spPr>
          <a:xfrm>
            <a:off x="761801" y="3706091"/>
            <a:ext cx="5023424"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C5055B-04A0-47D3-90ED-135025F857F9}"/>
              </a:ext>
            </a:extLst>
          </p:cNvPr>
          <p:cNvSpPr>
            <a:spLocks noGrp="1"/>
          </p:cNvSpPr>
          <p:nvPr>
            <p:ph type="body" sz="quarter" idx="3"/>
          </p:nvPr>
        </p:nvSpPr>
        <p:spPr>
          <a:xfrm>
            <a:off x="6094211" y="2713326"/>
            <a:ext cx="5048163"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36E6E-8F64-49E6-B57C-86CF92D1689E}"/>
              </a:ext>
            </a:extLst>
          </p:cNvPr>
          <p:cNvSpPr>
            <a:spLocks noGrp="1"/>
          </p:cNvSpPr>
          <p:nvPr>
            <p:ph sz="quarter" idx="4"/>
          </p:nvPr>
        </p:nvSpPr>
        <p:spPr>
          <a:xfrm>
            <a:off x="6094211" y="3706091"/>
            <a:ext cx="5048163"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FFBEAD-2827-40DA-8338-2D691325F1B3}"/>
              </a:ext>
            </a:extLst>
          </p:cNvPr>
          <p:cNvSpPr>
            <a:spLocks noGrp="1"/>
          </p:cNvSpPr>
          <p:nvPr>
            <p:ph type="dt" sz="half" idx="10"/>
          </p:nvPr>
        </p:nvSpPr>
        <p:spPr>
          <a:xfrm>
            <a:off x="332481" y="6236208"/>
            <a:ext cx="3037459" cy="365125"/>
          </a:xfrm>
        </p:spPr>
        <p:txBody>
          <a:bodyPr/>
          <a:lstStyle/>
          <a:p>
            <a:fld id="{A9EFCB61-04AD-47C9-BF79-2BD8B9CEC07A}" type="datetime1">
              <a:rPr lang="en-US" smtClean="0"/>
              <a:t>9/26/2025</a:t>
            </a:fld>
            <a:endParaRPr lang="en-US"/>
          </a:p>
        </p:txBody>
      </p:sp>
      <p:sp>
        <p:nvSpPr>
          <p:cNvPr id="8" name="Footer Placeholder 7">
            <a:extLst>
              <a:ext uri="{FF2B5EF4-FFF2-40B4-BE49-F238E27FC236}">
                <a16:creationId xmlns:a16="http://schemas.microsoft.com/office/drawing/2014/main" id="{DF34B88D-9C6E-4A88-985C-3ED5057A1F65}"/>
              </a:ext>
            </a:extLst>
          </p:cNvPr>
          <p:cNvSpPr>
            <a:spLocks noGrp="1"/>
          </p:cNvSpPr>
          <p:nvPr>
            <p:ph type="ftr" sz="quarter" idx="11"/>
          </p:nvPr>
        </p:nvSpPr>
        <p:spPr>
          <a:xfrm>
            <a:off x="332481" y="237744"/>
            <a:ext cx="4114800" cy="365125"/>
          </a:xfrm>
        </p:spPr>
        <p:txBody>
          <a:bodyPr/>
          <a:lstStyle/>
          <a:p>
            <a:endParaRPr lang="en-US"/>
          </a:p>
        </p:txBody>
      </p:sp>
      <p:sp>
        <p:nvSpPr>
          <p:cNvPr id="9" name="Slide Number Placeholder 8">
            <a:extLst>
              <a:ext uri="{FF2B5EF4-FFF2-40B4-BE49-F238E27FC236}">
                <a16:creationId xmlns:a16="http://schemas.microsoft.com/office/drawing/2014/main" id="{880B6A32-2D15-425F-B6A9-146AFB5C1ACB}"/>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331031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81B7C-9BD5-4CF8-BAEB-A6CB78DA2F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D85F1D3-3353-4FC6-8854-51B0BFFD6D5A}"/>
              </a:ext>
            </a:extLst>
          </p:cNvPr>
          <p:cNvSpPr>
            <a:spLocks noGrp="1"/>
          </p:cNvSpPr>
          <p:nvPr>
            <p:ph type="dt" sz="half" idx="10"/>
          </p:nvPr>
        </p:nvSpPr>
        <p:spPr/>
        <p:txBody>
          <a:bodyPr/>
          <a:lstStyle/>
          <a:p>
            <a:fld id="{A4535E0C-D585-492F-8146-7493F4086301}" type="datetime1">
              <a:rPr lang="en-US" smtClean="0"/>
              <a:t>9/26/2025</a:t>
            </a:fld>
            <a:endParaRPr lang="en-US"/>
          </a:p>
        </p:txBody>
      </p:sp>
      <p:sp>
        <p:nvSpPr>
          <p:cNvPr id="4" name="Footer Placeholder 3">
            <a:extLst>
              <a:ext uri="{FF2B5EF4-FFF2-40B4-BE49-F238E27FC236}">
                <a16:creationId xmlns:a16="http://schemas.microsoft.com/office/drawing/2014/main" id="{F7226CE6-6BEB-46DB-BD4B-9B8AE89A1A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81BCCC-8B3F-40B3-91D5-52E53B2AAE1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872390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2C0FBB6-4CCA-4358-9DD5-CDF2173E63C8}"/>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8902559A-671A-4FDE-82C3-1CF8CFCF18EC}"/>
              </a:ext>
            </a:extLst>
          </p:cNvPr>
          <p:cNvSpPr>
            <a:spLocks noGrp="1"/>
          </p:cNvSpPr>
          <p:nvPr>
            <p:ph type="dt" sz="half" idx="10"/>
          </p:nvPr>
        </p:nvSpPr>
        <p:spPr/>
        <p:txBody>
          <a:bodyPr/>
          <a:lstStyle/>
          <a:p>
            <a:fld id="{8CE48390-48B5-49AB-B019-A7C8FB8C31F6}" type="datetime1">
              <a:rPr lang="en-US" smtClean="0"/>
              <a:t>9/26/2025</a:t>
            </a:fld>
            <a:endParaRPr lang="en-US"/>
          </a:p>
        </p:txBody>
      </p:sp>
      <p:sp>
        <p:nvSpPr>
          <p:cNvPr id="3" name="Footer Placeholder 2">
            <a:extLst>
              <a:ext uri="{FF2B5EF4-FFF2-40B4-BE49-F238E27FC236}">
                <a16:creationId xmlns:a16="http://schemas.microsoft.com/office/drawing/2014/main" id="{78A14275-250D-437E-BAF1-5BB3CDE64A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D93BDE-2A52-4AA7-B222-0F25570EBF77}"/>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5" name="Straight Connector 4">
            <a:extLst>
              <a:ext uri="{FF2B5EF4-FFF2-40B4-BE49-F238E27FC236}">
                <a16:creationId xmlns:a16="http://schemas.microsoft.com/office/drawing/2014/main" id="{9E6B771E-DDF7-430C-9462-BA1D3742C84E}"/>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0274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F9A0B00-F6ED-4C3A-97DC-C2AF9D62EE8B}"/>
              </a:ext>
            </a:extLst>
          </p:cNvPr>
          <p:cNvSpPr/>
          <p:nvPr/>
        </p:nvSpPr>
        <p:spPr>
          <a:xfrm>
            <a:off x="79067" y="0"/>
            <a:ext cx="4998624" cy="6858000"/>
          </a:xfrm>
          <a:prstGeom prst="rect">
            <a:avLst/>
          </a:prstGeom>
          <a:ln>
            <a:noFill/>
          </a:ln>
          <a:effectLst>
            <a:outerShdw blurRad="228600" dist="1143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3" name="Rectangle 122">
            <a:extLst>
              <a:ext uri="{FF2B5EF4-FFF2-40B4-BE49-F238E27FC236}">
                <a16:creationId xmlns:a16="http://schemas.microsoft.com/office/drawing/2014/main" id="{3B025FD9-B9EF-4F5C-B67D-3485253B7A6A}"/>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47F545CD-A200-4C66-BF9A-9B839D0CE648}"/>
              </a:ext>
            </a:extLst>
          </p:cNvPr>
          <p:cNvSpPr/>
          <p:nvPr/>
        </p:nvSpPr>
        <p:spPr>
          <a:xfrm>
            <a:off x="0" y="0"/>
            <a:ext cx="6096000" cy="6858000"/>
          </a:xfrm>
          <a:prstGeom prst="rect">
            <a:avLst/>
          </a:prstGeom>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10916-EEE9-418C-B24A-EC09A6D22859}"/>
              </a:ext>
            </a:extLst>
          </p:cNvPr>
          <p:cNvSpPr>
            <a:spLocks noGrp="1"/>
          </p:cNvSpPr>
          <p:nvPr>
            <p:ph type="title"/>
          </p:nvPr>
        </p:nvSpPr>
        <p:spPr>
          <a:xfrm>
            <a:off x="770537" y="872836"/>
            <a:ext cx="4560525" cy="2281050"/>
          </a:xfrm>
        </p:spPr>
        <p:txBody>
          <a:bodyPr anchor="b">
            <a:no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B9C3A0F4-FD98-409E-B41A-5F4352C6A8E5}"/>
              </a:ext>
            </a:extLst>
          </p:cNvPr>
          <p:cNvSpPr>
            <a:spLocks noGrp="1"/>
          </p:cNvSpPr>
          <p:nvPr>
            <p:ph idx="1"/>
          </p:nvPr>
        </p:nvSpPr>
        <p:spPr>
          <a:xfrm>
            <a:off x="6621781" y="872837"/>
            <a:ext cx="4520593" cy="5140036"/>
          </a:xfrm>
        </p:spPr>
        <p:txBody>
          <a:bodyPr>
            <a:normAutofit/>
          </a:bodyPr>
          <a:lstStyle>
            <a:lvl1pPr algn="l">
              <a:defRPr sz="2800"/>
            </a:lvl1pPr>
            <a:lvl2pPr algn="l">
              <a:defRPr sz="2400"/>
            </a:lvl2pPr>
            <a:lvl3pPr algn="l">
              <a:defRPr sz="2000"/>
            </a:lvl3pPr>
            <a:lvl4pPr algn="l">
              <a:defRPr sz="1800"/>
            </a:lvl4pPr>
            <a:lvl5pPr algn="l">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EFABF6F-6E7C-4B3F-B205-09361DA5898B}"/>
              </a:ext>
            </a:extLst>
          </p:cNvPr>
          <p:cNvSpPr>
            <a:spLocks noGrp="1"/>
          </p:cNvSpPr>
          <p:nvPr>
            <p:ph type="body" sz="half" idx="2"/>
          </p:nvPr>
        </p:nvSpPr>
        <p:spPr>
          <a:xfrm>
            <a:off x="770537" y="3442854"/>
            <a:ext cx="4560525" cy="257694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25198D-8500-4277-AA5D-3C3D8FDDCF4B}"/>
              </a:ext>
            </a:extLst>
          </p:cNvPr>
          <p:cNvSpPr>
            <a:spLocks noGrp="1"/>
          </p:cNvSpPr>
          <p:nvPr>
            <p:ph type="dt" sz="half" idx="10"/>
          </p:nvPr>
        </p:nvSpPr>
        <p:spPr>
          <a:xfrm>
            <a:off x="329184" y="6236208"/>
            <a:ext cx="3037459" cy="365125"/>
          </a:xfrm>
        </p:spPr>
        <p:txBody>
          <a:bodyPr/>
          <a:lstStyle/>
          <a:p>
            <a:fld id="{962E767E-8A14-4E70-91B9-2101CBC4D7BD}" type="datetime1">
              <a:rPr lang="en-US" smtClean="0"/>
              <a:t>9/26/2025</a:t>
            </a:fld>
            <a:endParaRPr lang="en-US"/>
          </a:p>
        </p:txBody>
      </p:sp>
      <p:sp>
        <p:nvSpPr>
          <p:cNvPr id="6" name="Footer Placeholder 5">
            <a:extLst>
              <a:ext uri="{FF2B5EF4-FFF2-40B4-BE49-F238E27FC236}">
                <a16:creationId xmlns:a16="http://schemas.microsoft.com/office/drawing/2014/main" id="{F98D219F-027A-4632-9FB0-BD098D5693DB}"/>
              </a:ext>
            </a:extLst>
          </p:cNvPr>
          <p:cNvSpPr>
            <a:spLocks noGrp="1"/>
          </p:cNvSpPr>
          <p:nvPr>
            <p:ph type="ftr" sz="quarter" idx="11"/>
          </p:nvPr>
        </p:nvSpPr>
        <p:spPr>
          <a:xfrm>
            <a:off x="329184" y="237744"/>
            <a:ext cx="3792532" cy="365125"/>
          </a:xfrm>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CA30C82B-C7DC-434D-8768-DE9D1176715B}"/>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a:p>
        </p:txBody>
      </p:sp>
      <p:cxnSp>
        <p:nvCxnSpPr>
          <p:cNvPr id="129" name="Straight Connector 128">
            <a:extLst>
              <a:ext uri="{FF2B5EF4-FFF2-40B4-BE49-F238E27FC236}">
                <a16:creationId xmlns:a16="http://schemas.microsoft.com/office/drawing/2014/main" id="{A8CCC603-9605-46C8-9034-8DAE6AC40DD9}"/>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CBBF1D9-8F8F-45A3-BDB4-952D0FB20A4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8717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BEB8797-B080-41A6-B14E-8DC7F0F27E4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C6C7272-A552-46B3-992F-F5ADD5AA2443}"/>
              </a:ext>
            </a:extLst>
          </p:cNvPr>
          <p:cNvSpPr/>
          <p:nvPr/>
        </p:nvSpPr>
        <p:spPr>
          <a:xfrm>
            <a:off x="-1" y="0"/>
            <a:ext cx="6087677" cy="6858000"/>
          </a:xfrm>
          <a:prstGeom prst="rect">
            <a:avLst/>
          </a:prstGeom>
          <a:solidFill>
            <a:schemeClr val="bg1"/>
          </a:solidFill>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25F6AD1-1E6C-46AF-8431-6627180FFD2E}"/>
              </a:ext>
            </a:extLst>
          </p:cNvPr>
          <p:cNvSpPr>
            <a:spLocks noGrp="1"/>
          </p:cNvSpPr>
          <p:nvPr>
            <p:ph type="title"/>
          </p:nvPr>
        </p:nvSpPr>
        <p:spPr>
          <a:xfrm>
            <a:off x="768733" y="858981"/>
            <a:ext cx="4556749" cy="2281052"/>
          </a:xfrm>
        </p:spPr>
        <p:txBody>
          <a:bodyPr anchor="b"/>
          <a:lstStyle>
            <a:lvl1pPr>
              <a:defRPr lang="en-US" sz="3600" kern="1200" dirty="0">
                <a:solidFill>
                  <a:schemeClr val="tx1"/>
                </a:solidFill>
                <a:latin typeface="+mj-lt"/>
                <a:ea typeface="+mj-ea"/>
                <a:cs typeface="+mj-cs"/>
              </a:defRPr>
            </a:lvl1pPr>
          </a:lstStyle>
          <a:p>
            <a:r>
              <a:rPr lang="en-US"/>
              <a:t>Click to edit Master title style</a:t>
            </a:r>
          </a:p>
        </p:txBody>
      </p:sp>
      <p:sp>
        <p:nvSpPr>
          <p:cNvPr id="3" name="Picture Placeholder 2">
            <a:extLst>
              <a:ext uri="{FF2B5EF4-FFF2-40B4-BE49-F238E27FC236}">
                <a16:creationId xmlns:a16="http://schemas.microsoft.com/office/drawing/2014/main" id="{E88A91F9-760E-4CF4-8A03-FA1482C35EB7}"/>
              </a:ext>
            </a:extLst>
          </p:cNvPr>
          <p:cNvSpPr>
            <a:spLocks noGrp="1"/>
          </p:cNvSpPr>
          <p:nvPr>
            <p:ph type="pic" idx="1"/>
          </p:nvPr>
        </p:nvSpPr>
        <p:spPr>
          <a:xfrm>
            <a:off x="6559826" y="865909"/>
            <a:ext cx="4582548" cy="51261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9A9D5-BA6E-4C4A-88A0-5BB86958B8E6}"/>
              </a:ext>
            </a:extLst>
          </p:cNvPr>
          <p:cNvSpPr>
            <a:spLocks noGrp="1"/>
          </p:cNvSpPr>
          <p:nvPr>
            <p:ph type="body" sz="half" idx="2"/>
          </p:nvPr>
        </p:nvSpPr>
        <p:spPr>
          <a:xfrm>
            <a:off x="768733" y="3429000"/>
            <a:ext cx="4556749" cy="2590800"/>
          </a:xfrm>
        </p:spPr>
        <p:txBody>
          <a:bodyPr/>
          <a:lstStyle>
            <a:lvl1pPr marL="0" indent="0">
              <a:buNone/>
              <a:defRPr lang="en-US" sz="2400" kern="1200" dirty="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56899E-70A1-4EFB-87EC-6C4F3BC0360B}"/>
              </a:ext>
            </a:extLst>
          </p:cNvPr>
          <p:cNvSpPr>
            <a:spLocks noGrp="1"/>
          </p:cNvSpPr>
          <p:nvPr>
            <p:ph type="dt" sz="half" idx="10"/>
          </p:nvPr>
        </p:nvSpPr>
        <p:spPr>
          <a:xfrm>
            <a:off x="329184" y="6236208"/>
            <a:ext cx="3037459" cy="365125"/>
          </a:xfrm>
        </p:spPr>
        <p:txBody>
          <a:bodyPr/>
          <a:lstStyle/>
          <a:p>
            <a:fld id="{01AF0C4B-5A4A-45CA-ABEC-10F107160D33}" type="datetime1">
              <a:rPr lang="en-US" smtClean="0"/>
              <a:t>9/26/2025</a:t>
            </a:fld>
            <a:endParaRPr lang="en-US"/>
          </a:p>
        </p:txBody>
      </p:sp>
      <p:sp>
        <p:nvSpPr>
          <p:cNvPr id="6" name="Footer Placeholder 5">
            <a:extLst>
              <a:ext uri="{FF2B5EF4-FFF2-40B4-BE49-F238E27FC236}">
                <a16:creationId xmlns:a16="http://schemas.microsoft.com/office/drawing/2014/main" id="{5FC34B05-4931-4BC8-BD43-9E6B944B3069}"/>
              </a:ext>
            </a:extLst>
          </p:cNvPr>
          <p:cNvSpPr>
            <a:spLocks noGrp="1"/>
          </p:cNvSpPr>
          <p:nvPr>
            <p:ph type="ftr" sz="quarter" idx="11"/>
          </p:nvPr>
        </p:nvSpPr>
        <p:spPr>
          <a:xfrm>
            <a:off x="329184" y="237744"/>
            <a:ext cx="4114800" cy="365125"/>
          </a:xfrm>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AD4ABE5D-7EA4-4D33-B23E-52E640CBF21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a:p>
        </p:txBody>
      </p:sp>
      <p:cxnSp>
        <p:nvCxnSpPr>
          <p:cNvPr id="74" name="Straight Connector 73">
            <a:extLst>
              <a:ext uri="{FF2B5EF4-FFF2-40B4-BE49-F238E27FC236}">
                <a16:creationId xmlns:a16="http://schemas.microsoft.com/office/drawing/2014/main" id="{DF0DB5EA-94EC-4DB5-B8E5-B454005C1552}"/>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699FF82-B951-46E6-AEA7-0993C867FB6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098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F69F7-12D5-40F0-88F0-33D60AEB02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5BB511-E79D-41D8-AF91-14A5C803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05DFA-4DAF-4B30-8032-503081AEA4BF}"/>
              </a:ext>
            </a:extLst>
          </p:cNvPr>
          <p:cNvSpPr>
            <a:spLocks noGrp="1"/>
          </p:cNvSpPr>
          <p:nvPr>
            <p:ph type="dt" sz="half" idx="10"/>
          </p:nvPr>
        </p:nvSpPr>
        <p:spPr/>
        <p:txBody>
          <a:bodyPr/>
          <a:lstStyle/>
          <a:p>
            <a:fld id="{B68B8189-0D9C-48A6-9FA3-862227B094CE}" type="datetime1">
              <a:rPr lang="en-US" smtClean="0"/>
              <a:t>9/26/2025</a:t>
            </a:fld>
            <a:endParaRPr lang="en-US"/>
          </a:p>
        </p:txBody>
      </p:sp>
      <p:sp>
        <p:nvSpPr>
          <p:cNvPr id="5" name="Footer Placeholder 4">
            <a:extLst>
              <a:ext uri="{FF2B5EF4-FFF2-40B4-BE49-F238E27FC236}">
                <a16:creationId xmlns:a16="http://schemas.microsoft.com/office/drawing/2014/main" id="{E034FBF5-16C0-46A0-916A-4910C1B61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26EA6-7E48-454C-887A-0EF3356F91D5}"/>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229003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312BAB-A07B-4FEA-8EB5-A7BD8B24C6DA}"/>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F245A432-7E52-48B5-A8BB-13EED592E35A}"/>
              </a:ext>
            </a:extLst>
          </p:cNvPr>
          <p:cNvSpPr/>
          <p:nvPr/>
        </p:nvSpPr>
        <p:spPr>
          <a:xfrm>
            <a:off x="7813964" y="0"/>
            <a:ext cx="4378036" cy="6858000"/>
          </a:xfrm>
          <a:prstGeom prst="rect">
            <a:avLst/>
          </a:prstGeom>
          <a:ln>
            <a:noFill/>
          </a:ln>
          <a:effectLst>
            <a:outerShdw blurRad="254000" dist="152400" dir="1068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56288B6-16BD-4DEE-9187-C78963ED1D8A}"/>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Vertical Title 1">
            <a:extLst>
              <a:ext uri="{FF2B5EF4-FFF2-40B4-BE49-F238E27FC236}">
                <a16:creationId xmlns:a16="http://schemas.microsoft.com/office/drawing/2014/main" id="{F9259F7B-ED77-4251-A424-93712C6F57A0}"/>
              </a:ext>
            </a:extLst>
          </p:cNvPr>
          <p:cNvSpPr>
            <a:spLocks noGrp="1"/>
          </p:cNvSpPr>
          <p:nvPr>
            <p:ph type="title" orient="vert"/>
          </p:nvPr>
        </p:nvSpPr>
        <p:spPr>
          <a:xfrm>
            <a:off x="8139544" y="872836"/>
            <a:ext cx="2521527" cy="5119256"/>
          </a:xfrm>
        </p:spPr>
        <p:txBody>
          <a:bodyPr vert="eaVert" anchor="t"/>
          <a:lstStyle/>
          <a:p>
            <a:r>
              <a:rPr lang="en-US"/>
              <a:t>Click to edit Master title style</a:t>
            </a:r>
          </a:p>
        </p:txBody>
      </p:sp>
      <p:sp>
        <p:nvSpPr>
          <p:cNvPr id="3" name="Vertical Text Placeholder 2">
            <a:extLst>
              <a:ext uri="{FF2B5EF4-FFF2-40B4-BE49-F238E27FC236}">
                <a16:creationId xmlns:a16="http://schemas.microsoft.com/office/drawing/2014/main" id="{70295692-9BD0-4EB9-B344-9A6945DB0B81}"/>
              </a:ext>
            </a:extLst>
          </p:cNvPr>
          <p:cNvSpPr>
            <a:spLocks noGrp="1"/>
          </p:cNvSpPr>
          <p:nvPr>
            <p:ph type="body" orient="vert" idx="1"/>
          </p:nvPr>
        </p:nvSpPr>
        <p:spPr>
          <a:xfrm>
            <a:off x="756746" y="872836"/>
            <a:ext cx="6634169" cy="51192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128527-7CED-4CF3-A260-649685D2E6D3}"/>
              </a:ext>
            </a:extLst>
          </p:cNvPr>
          <p:cNvSpPr>
            <a:spLocks noGrp="1"/>
          </p:cNvSpPr>
          <p:nvPr>
            <p:ph type="dt" sz="half" idx="10"/>
          </p:nvPr>
        </p:nvSpPr>
        <p:spPr>
          <a:xfrm>
            <a:off x="329184" y="6236208"/>
            <a:ext cx="3037459" cy="365125"/>
          </a:xfrm>
        </p:spPr>
        <p:txBody>
          <a:bodyPr/>
          <a:lstStyle/>
          <a:p>
            <a:fld id="{26ADDCAE-6443-42C3-9C19-F95985500186}" type="datetime1">
              <a:rPr lang="en-US" smtClean="0"/>
              <a:t>9/26/2025</a:t>
            </a:fld>
            <a:endParaRPr lang="en-US"/>
          </a:p>
        </p:txBody>
      </p:sp>
      <p:sp>
        <p:nvSpPr>
          <p:cNvPr id="5" name="Footer Placeholder 4">
            <a:extLst>
              <a:ext uri="{FF2B5EF4-FFF2-40B4-BE49-F238E27FC236}">
                <a16:creationId xmlns:a16="http://schemas.microsoft.com/office/drawing/2014/main" id="{20517F65-E517-4B50-B559-FD7D59F3E8B5}"/>
              </a:ext>
            </a:extLst>
          </p:cNvPr>
          <p:cNvSpPr>
            <a:spLocks noGrp="1"/>
          </p:cNvSpPr>
          <p:nvPr>
            <p:ph type="ftr" sz="quarter" idx="11"/>
          </p:nvPr>
        </p:nvSpPr>
        <p:spPr>
          <a:xfrm>
            <a:off x="329184" y="237744"/>
            <a:ext cx="3581400" cy="365125"/>
          </a:xfrm>
        </p:spPr>
        <p:txBody>
          <a:bodyPr/>
          <a:lstStyle/>
          <a:p>
            <a:endParaRPr lang="en-US"/>
          </a:p>
        </p:txBody>
      </p:sp>
      <p:sp>
        <p:nvSpPr>
          <p:cNvPr id="6" name="Slide Number Placeholder 5">
            <a:extLst>
              <a:ext uri="{FF2B5EF4-FFF2-40B4-BE49-F238E27FC236}">
                <a16:creationId xmlns:a16="http://schemas.microsoft.com/office/drawing/2014/main" id="{CAED40B7-46EE-49D9-BE89-7E101F80A49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a:p>
        </p:txBody>
      </p:sp>
      <p:cxnSp>
        <p:nvCxnSpPr>
          <p:cNvPr id="16" name="Straight Connector 15">
            <a:extLst>
              <a:ext uri="{FF2B5EF4-FFF2-40B4-BE49-F238E27FC236}">
                <a16:creationId xmlns:a16="http://schemas.microsoft.com/office/drawing/2014/main" id="{E05031BF-2EA5-4128-B6AF-2D0F5A101095}"/>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6489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Lst>
          </p:cNvPr>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7B9A221-B33F-47C2-85FF-2C8F363D797B}"/>
              </a:ext>
            </a:extLst>
          </p:cNvPr>
          <p:cNvSpPr/>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CD0E0EF1-7626-4514-9337-271DD661B1EB}"/>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5" name="Rectangle 64">
            <a:extLst>
              <a:ext uri="{FF2B5EF4-FFF2-40B4-BE49-F238E27FC236}">
                <a16:creationId xmlns:a16="http://schemas.microsoft.com/office/drawing/2014/main" id="{5F0B1492-9A00-4F80-8771-0BB2C2C4353C}"/>
              </a:ext>
            </a:extLst>
          </p:cNvPr>
          <p:cNvSpPr/>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F462805-4F8E-44FE-905C-2C3F1A2B3D44}"/>
              </a:ext>
            </a:extLst>
          </p:cNvPr>
          <p:cNvSpPr>
            <a:spLocks noGrp="1"/>
          </p:cNvSpPr>
          <p:nvPr>
            <p:ph type="title"/>
          </p:nvPr>
        </p:nvSpPr>
        <p:spPr>
          <a:xfrm>
            <a:off x="761801" y="858982"/>
            <a:ext cx="10380573" cy="143227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45021C-0380-49AA-ADA1-A8B473FBF572}"/>
              </a:ext>
            </a:extLst>
          </p:cNvPr>
          <p:cNvSpPr>
            <a:spLocks noGrp="1"/>
          </p:cNvSpPr>
          <p:nvPr>
            <p:ph type="body" idx="1"/>
          </p:nvPr>
        </p:nvSpPr>
        <p:spPr>
          <a:xfrm>
            <a:off x="761799" y="2750126"/>
            <a:ext cx="10381205" cy="3261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7A2409-F298-40BF-BFAC-65A3E71D29E8}"/>
              </a:ext>
            </a:extLst>
          </p:cNvPr>
          <p:cNvSpPr>
            <a:spLocks noGrp="1"/>
          </p:cNvSpPr>
          <p:nvPr>
            <p:ph type="dt" sz="half" idx="2"/>
          </p:nvPr>
        </p:nvSpPr>
        <p:spPr>
          <a:xfrm>
            <a:off x="332481" y="6240079"/>
            <a:ext cx="4114800" cy="365125"/>
          </a:xfrm>
          <a:prstGeom prst="rect">
            <a:avLst/>
          </a:prstGeom>
        </p:spPr>
        <p:txBody>
          <a:bodyPr vert="horz" lIns="91440" tIns="45720" rIns="91440" bIns="45720" rtlCol="0" anchor="ctr"/>
          <a:lstStyle>
            <a:lvl1pPr algn="l">
              <a:defRPr sz="900">
                <a:solidFill>
                  <a:schemeClr val="tx1"/>
                </a:solidFill>
              </a:defRPr>
            </a:lvl1pPr>
          </a:lstStyle>
          <a:p>
            <a:fld id="{6989806E-8E94-473C-AEE7-BE6F15F85533}" type="datetime1">
              <a:rPr lang="en-US" smtClean="0"/>
              <a:t>9/26/2025</a:t>
            </a:fld>
            <a:endParaRPr lang="en-US"/>
          </a:p>
        </p:txBody>
      </p:sp>
      <p:sp>
        <p:nvSpPr>
          <p:cNvPr id="5" name="Footer Placeholder 4">
            <a:extLst>
              <a:ext uri="{FF2B5EF4-FFF2-40B4-BE49-F238E27FC236}">
                <a16:creationId xmlns:a16="http://schemas.microsoft.com/office/drawing/2014/main" id="{CB4799D8-4DBF-4BB2-8D2B-65592ADC9004}"/>
              </a:ext>
            </a:extLst>
          </p:cNvPr>
          <p:cNvSpPr>
            <a:spLocks noGrp="1"/>
          </p:cNvSpPr>
          <p:nvPr>
            <p:ph type="ftr" sz="quarter" idx="3"/>
          </p:nvPr>
        </p:nvSpPr>
        <p:spPr>
          <a:xfrm>
            <a:off x="332481" y="236199"/>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F9F99666-11C3-48A1-966C-439EBF9D9A01}"/>
              </a:ext>
            </a:extLst>
          </p:cNvPr>
          <p:cNvSpPr>
            <a:spLocks noGrp="1"/>
          </p:cNvSpPr>
          <p:nvPr>
            <p:ph type="sldNum" sz="quarter" idx="4"/>
          </p:nvPr>
        </p:nvSpPr>
        <p:spPr>
          <a:xfrm>
            <a:off x="11289782" y="235881"/>
            <a:ext cx="756746" cy="365760"/>
          </a:xfrm>
          <a:prstGeom prst="rect">
            <a:avLst/>
          </a:prstGeom>
        </p:spPr>
        <p:txBody>
          <a:bodyPr vert="horz" lIns="91440" tIns="45720" rIns="91440" bIns="45720" rtlCol="0" anchor="ctr"/>
          <a:lstStyle>
            <a:lvl1pPr algn="ctr">
              <a:defRPr lang="en-US" sz="1400" b="1" kern="1200" smtClean="0">
                <a:solidFill>
                  <a:schemeClr val="tx1"/>
                </a:solidFill>
                <a:latin typeface="Bierstadt" panose="020B0504020202020204" pitchFamily="34" charset="0"/>
                <a:ea typeface="+mn-ea"/>
                <a:cs typeface="+mn-cs"/>
              </a:defRPr>
            </a:lvl1pPr>
          </a:lstStyle>
          <a:p>
            <a:fld id="{B4A918BC-4D43-4B42-B3C0-E7EBE25E6AF0}" type="slidenum">
              <a:rPr lang="en-US" smtClean="0"/>
              <a:pPr/>
              <a:t>‹#›</a:t>
            </a:fld>
            <a:endParaRPr lang="en-US"/>
          </a:p>
        </p:txBody>
      </p:sp>
      <p:cxnSp>
        <p:nvCxnSpPr>
          <p:cNvPr id="119" name="Straight Connector 118">
            <a:extLst>
              <a:ext uri="{FF2B5EF4-FFF2-40B4-BE49-F238E27FC236}">
                <a16:creationId xmlns:a16="http://schemas.microsoft.com/office/drawing/2014/main" id="{7FAC7B62-8ACC-41ED-80AB-8D1CDF38B9E4}"/>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45FF525-9A83-4625-99D9-B267BDE077E7}"/>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572555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200" kern="1200">
          <a:solidFill>
            <a:schemeClr val="tx1"/>
          </a:solidFill>
          <a:latin typeface="+mn-lt"/>
          <a:ea typeface="+mn-ea"/>
          <a:cs typeface="+mn-cs"/>
        </a:defRPr>
      </a:lvl1pPr>
      <a:lvl2pPr marL="228600" indent="0" algn="l"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6858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teacher-assessment-frameworks-at-the-end-of-key-stage-2"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5.xml"/><Relationship Id="rId13" Type="http://schemas.openxmlformats.org/officeDocument/2006/relationships/image" Target="../media/image28.png"/><Relationship Id="rId3" Type="http://schemas.openxmlformats.org/officeDocument/2006/relationships/image" Target="../media/image15.png"/><Relationship Id="rId7" Type="http://schemas.openxmlformats.org/officeDocument/2006/relationships/diagramQuickStyle" Target="../diagrams/quickStyle5.xml"/><Relationship Id="rId12"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Layout" Target="../diagrams/layout5.xml"/><Relationship Id="rId11" Type="http://schemas.openxmlformats.org/officeDocument/2006/relationships/image" Target="../media/image26.png"/><Relationship Id="rId5" Type="http://schemas.openxmlformats.org/officeDocument/2006/relationships/diagramData" Target="../diagrams/data5.xml"/><Relationship Id="rId10" Type="http://schemas.openxmlformats.org/officeDocument/2006/relationships/image" Target="../media/image25.png"/><Relationship Id="rId4" Type="http://schemas.openxmlformats.org/officeDocument/2006/relationships/image" Target="../media/image16.png"/><Relationship Id="rId9" Type="http://schemas.microsoft.com/office/2007/relationships/diagramDrawing" Target="../diagrams/drawing5.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5CC50F2E-EF04-4D7A-A09C-5AEF6E5EAD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5995" cy="3429000"/>
          </a:xfrm>
          <a:prstGeom prst="rect">
            <a:avLst/>
          </a:prstGeom>
          <a:ln>
            <a:noFill/>
          </a:ln>
          <a:effectLst>
            <a:outerShdw blurRad="342900" dist="2286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575305" y="235881"/>
            <a:ext cx="5172558" cy="2884247"/>
          </a:xfrm>
        </p:spPr>
        <p:txBody>
          <a:bodyPr anchor="ctr">
            <a:normAutofit/>
          </a:bodyPr>
          <a:lstStyle/>
          <a:p>
            <a:r>
              <a:rPr lang="en-GB">
                <a:latin typeface="Segoe UI" panose="020B0502040204020203" pitchFamily="34" charset="0"/>
                <a:cs typeface="Segoe UI" panose="020B0502040204020203" pitchFamily="34" charset="0"/>
              </a:rPr>
              <a:t>Writing at Loughton School </a:t>
            </a:r>
          </a:p>
        </p:txBody>
      </p:sp>
      <p:sp>
        <p:nvSpPr>
          <p:cNvPr id="3" name="Subtitle 2"/>
          <p:cNvSpPr>
            <a:spLocks noGrp="1"/>
          </p:cNvSpPr>
          <p:nvPr>
            <p:ph type="subTitle" idx="1"/>
          </p:nvPr>
        </p:nvSpPr>
        <p:spPr>
          <a:xfrm>
            <a:off x="6575305" y="3120128"/>
            <a:ext cx="4569006" cy="3119951"/>
          </a:xfrm>
        </p:spPr>
        <p:txBody>
          <a:bodyPr vert="horz" lIns="91440" tIns="45720" rIns="91440" bIns="45720" rtlCol="0" anchor="b">
            <a:normAutofit fontScale="85000" lnSpcReduction="20000"/>
          </a:bodyPr>
          <a:lstStyle/>
          <a:p>
            <a:r>
              <a:rPr lang="en-GB" i="1">
                <a:latin typeface="Segoe UI" panose="020B0502040204020203" pitchFamily="34" charset="0"/>
                <a:ea typeface="+mn-lt"/>
                <a:cs typeface="Segoe UI" panose="020B0502040204020203" pitchFamily="34" charset="0"/>
              </a:rPr>
              <a:t>‘</a:t>
            </a:r>
            <a:r>
              <a:rPr lang="en-GB" i="1"/>
              <a:t>Our vision at Loughton School is for our children to explore a wide variety of genres of both fiction and non-fiction writing whilst learning via our immersive curriculum. </a:t>
            </a:r>
          </a:p>
          <a:p>
            <a:r>
              <a:rPr lang="en-GB" i="1"/>
              <a:t>We believe that all children should develop their own style and have the courage to use their imagination and creativity to publish well-presented pieces that they can take pride in.</a:t>
            </a:r>
            <a:r>
              <a:rPr lang="en-GB" i="1">
                <a:latin typeface="Segoe UI" panose="020B0502040204020203" pitchFamily="34" charset="0"/>
                <a:ea typeface="+mn-lt"/>
                <a:cs typeface="Segoe UI" panose="020B0502040204020203" pitchFamily="34" charset="0"/>
              </a:rPr>
              <a:t>’ </a:t>
            </a:r>
            <a:endParaRPr lang="en-US" i="1">
              <a:latin typeface="Segoe UI" panose="020B0502040204020203" pitchFamily="34" charset="0"/>
              <a:cs typeface="Segoe UI" panose="020B0502040204020203" pitchFamily="34" charset="0"/>
            </a:endParaRPr>
          </a:p>
        </p:txBody>
      </p:sp>
      <p:cxnSp>
        <p:nvCxnSpPr>
          <p:cNvPr id="13" name="Straight Connector 12">
            <a:extLst>
              <a:ext uri="{FF2B5EF4-FFF2-40B4-BE49-F238E27FC236}">
                <a16:creationId xmlns:a16="http://schemas.microsoft.com/office/drawing/2014/main" id="{1D7AD51E-A168-490B-B8A6-8AFE86E0F2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2"/>
          <a:stretch>
            <a:fillRect/>
          </a:stretch>
        </p:blipFill>
        <p:spPr>
          <a:xfrm>
            <a:off x="1089238" y="3758523"/>
            <a:ext cx="4266534" cy="2481556"/>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C6364B-DA16-1C8A-ED83-99DC7A60FE79}"/>
              </a:ext>
            </a:extLst>
          </p:cNvPr>
          <p:cNvSpPr>
            <a:spLocks noGrp="1"/>
          </p:cNvSpPr>
          <p:nvPr>
            <p:ph type="title"/>
          </p:nvPr>
        </p:nvSpPr>
        <p:spPr>
          <a:xfrm>
            <a:off x="6197550" y="4458425"/>
            <a:ext cx="4911905" cy="1482119"/>
          </a:xfrm>
        </p:spPr>
        <p:txBody>
          <a:bodyPr anchor="b">
            <a:normAutofit/>
          </a:bodyPr>
          <a:lstStyle/>
          <a:p>
            <a:r>
              <a:rPr lang="en-GB">
                <a:latin typeface="Segoe UI" panose="020B0502040204020203" pitchFamily="34" charset="0"/>
                <a:cs typeface="Segoe UI" panose="020B0502040204020203" pitchFamily="34" charset="0"/>
              </a:rPr>
              <a:t>The Writing Rainbow </a:t>
            </a:r>
          </a:p>
        </p:txBody>
      </p:sp>
      <p:sp>
        <p:nvSpPr>
          <p:cNvPr id="11" name="Content Placeholder 10">
            <a:extLst>
              <a:ext uri="{FF2B5EF4-FFF2-40B4-BE49-F238E27FC236}">
                <a16:creationId xmlns:a16="http://schemas.microsoft.com/office/drawing/2014/main" id="{A9A52439-1453-FB2F-39F0-17A8345B20B0}"/>
              </a:ext>
            </a:extLst>
          </p:cNvPr>
          <p:cNvSpPr>
            <a:spLocks noGrp="1"/>
          </p:cNvSpPr>
          <p:nvPr>
            <p:ph idx="1"/>
          </p:nvPr>
        </p:nvSpPr>
        <p:spPr>
          <a:xfrm>
            <a:off x="761800" y="209007"/>
            <a:ext cx="4911905" cy="5978864"/>
          </a:xfrm>
        </p:spPr>
        <p:txBody>
          <a:bodyPr anchor="ctr">
            <a:normAutofit/>
          </a:bodyPr>
          <a:lstStyle/>
          <a:p>
            <a:pPr marL="342900" indent="-342900">
              <a:buChar char="•"/>
            </a:pPr>
            <a:r>
              <a:rPr lang="en-US">
                <a:latin typeface="Segoe UI" panose="020B0502040204020203" pitchFamily="34" charset="0"/>
                <a:cs typeface="Segoe UI" panose="020B0502040204020203" pitchFamily="34" charset="0"/>
              </a:rPr>
              <a:t>Provides a structure to teach all elements of English creative writing </a:t>
            </a:r>
          </a:p>
          <a:p>
            <a:pPr marL="342900" indent="-342900">
              <a:buChar char="•"/>
            </a:pPr>
            <a:r>
              <a:rPr lang="en-US">
                <a:latin typeface="Segoe UI" panose="020B0502040204020203" pitchFamily="34" charset="0"/>
                <a:cs typeface="Segoe UI" panose="020B0502040204020203" pitchFamily="34" charset="0"/>
              </a:rPr>
              <a:t>Children use the 36 icons regularly on their writing journey throughout the school</a:t>
            </a:r>
          </a:p>
          <a:p>
            <a:pPr marL="342900" indent="-342900">
              <a:buChar char="•"/>
            </a:pPr>
            <a:r>
              <a:rPr lang="en-US">
                <a:latin typeface="Segoe UI" panose="020B0502040204020203" pitchFamily="34" charset="0"/>
                <a:cs typeface="Segoe UI" panose="020B0502040204020203" pitchFamily="34" charset="0"/>
              </a:rPr>
              <a:t>Provides additional support when writing independently </a:t>
            </a:r>
          </a:p>
          <a:p>
            <a:pPr marL="342900" indent="-342900">
              <a:buChar char="•"/>
            </a:pPr>
            <a:r>
              <a:rPr lang="en-US">
                <a:latin typeface="Segoe UI" panose="020B0502040204020203" pitchFamily="34" charset="0"/>
                <a:cs typeface="Segoe UI" panose="020B0502040204020203" pitchFamily="34" charset="0"/>
              </a:rPr>
              <a:t>Teachers can ensure they are teaching a variety of writing skills </a:t>
            </a:r>
          </a:p>
        </p:txBody>
      </p:sp>
      <p:cxnSp>
        <p:nvCxnSpPr>
          <p:cNvPr id="18" name="Straight Connector 17">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stretch>
            <a:fillRect/>
          </a:stretch>
        </p:blipFill>
        <p:spPr>
          <a:xfrm>
            <a:off x="6068307" y="552265"/>
            <a:ext cx="4939327" cy="3489192"/>
          </a:xfrm>
          <a:prstGeom prst="rect">
            <a:avLst/>
          </a:prstGeom>
        </p:spPr>
      </p:pic>
    </p:spTree>
    <p:extLst>
      <p:ext uri="{BB962C8B-B14F-4D97-AF65-F5344CB8AC3E}">
        <p14:creationId xmlns:p14="http://schemas.microsoft.com/office/powerpoint/2010/main" val="1993302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3283" y="318977"/>
            <a:ext cx="6241312" cy="646331"/>
          </a:xfrm>
          <a:prstGeom prst="rect">
            <a:avLst/>
          </a:prstGeom>
          <a:solidFill>
            <a:schemeClr val="bg1"/>
          </a:solidFill>
        </p:spPr>
        <p:txBody>
          <a:bodyPr wrap="square" rtlCol="0">
            <a:spAutoFit/>
          </a:bodyPr>
          <a:lstStyle/>
          <a:p>
            <a:r>
              <a:rPr lang="en-GB" sz="3600">
                <a:latin typeface="Linkpen 2a Join" panose="03050602060000000000" pitchFamily="66" charset="0"/>
              </a:rPr>
              <a:t>Adverbial phrase</a:t>
            </a:r>
            <a:endParaRPr lang="en-GB" sz="1100">
              <a:latin typeface="Linkpen 2a Join" panose="03050602060000000000" pitchFamily="66" charset="0"/>
            </a:endParaRPr>
          </a:p>
        </p:txBody>
      </p:sp>
      <p:sp>
        <p:nvSpPr>
          <p:cNvPr id="10" name="TextBox 9"/>
          <p:cNvSpPr txBox="1"/>
          <p:nvPr/>
        </p:nvSpPr>
        <p:spPr>
          <a:xfrm>
            <a:off x="202018" y="4459799"/>
            <a:ext cx="11738344" cy="1938992"/>
          </a:xfrm>
          <a:prstGeom prst="rect">
            <a:avLst/>
          </a:prstGeom>
          <a:noFill/>
        </p:spPr>
        <p:txBody>
          <a:bodyPr wrap="square" lIns="91440" tIns="45720" rIns="91440" bIns="45720" rtlCol="0" anchor="t">
            <a:spAutoFit/>
          </a:bodyPr>
          <a:lstStyle/>
          <a:p>
            <a:r>
              <a:rPr lang="en-GB" sz="2400">
                <a:latin typeface="Linkpen 2a Join" panose="03050602060000000000" pitchFamily="66" charset="0"/>
                <a:cs typeface="Segoe UI" panose="020B0502040204020203" pitchFamily="34" charset="0"/>
              </a:rPr>
              <a:t>Model</a:t>
            </a:r>
          </a:p>
          <a:p>
            <a:endParaRPr lang="en-GB" sz="2400">
              <a:latin typeface="Linkpen 2a Join" panose="03050602060000000000" pitchFamily="66" charset="0"/>
              <a:cs typeface="Segoe UI" panose="020B0502040204020203" pitchFamily="34" charset="0"/>
            </a:endParaRPr>
          </a:p>
          <a:p>
            <a:r>
              <a:rPr lang="en-GB" sz="2400">
                <a:highlight>
                  <a:srgbClr val="FFFF00"/>
                </a:highlight>
                <a:latin typeface="Linkpen 2a Join" panose="03050602060000000000" pitchFamily="66" charset="0"/>
                <a:cs typeface="Segoe UI"/>
              </a:rPr>
              <a:t>Peter</a:t>
            </a:r>
            <a:r>
              <a:rPr lang="en-GB" sz="2400">
                <a:latin typeface="Linkpen 2a Join" panose="03050602060000000000" pitchFamily="66" charset="0"/>
                <a:cs typeface="Segoe UI"/>
              </a:rPr>
              <a:t> </a:t>
            </a:r>
            <a:r>
              <a:rPr lang="en-GB" sz="2400">
                <a:highlight>
                  <a:srgbClr val="00FF00"/>
                </a:highlight>
                <a:latin typeface="Linkpen 2a Join" panose="03050602060000000000" pitchFamily="66" charset="0"/>
                <a:cs typeface="Segoe UI"/>
              </a:rPr>
              <a:t>came</a:t>
            </a:r>
            <a:r>
              <a:rPr lang="en-GB" sz="2400">
                <a:latin typeface="Linkpen 2a Join" panose="03050602060000000000" pitchFamily="66" charset="0"/>
                <a:cs typeface="Segoe UI"/>
              </a:rPr>
              <a:t> </a:t>
            </a:r>
            <a:r>
              <a:rPr lang="en-GB" sz="2400">
                <a:highlight>
                  <a:srgbClr val="FF00FF"/>
                </a:highlight>
                <a:latin typeface="Linkpen 2a Join" panose="03050602060000000000" pitchFamily="66" charset="0"/>
                <a:cs typeface="Segoe UI"/>
              </a:rPr>
              <a:t>around the corner </a:t>
            </a:r>
            <a:r>
              <a:rPr lang="en-GB" sz="2400">
                <a:highlight>
                  <a:srgbClr val="00FFFF"/>
                </a:highlight>
                <a:latin typeface="Linkpen 2a Join" panose="03050602060000000000" pitchFamily="66" charset="0"/>
                <a:cs typeface="Segoe UI"/>
              </a:rPr>
              <a:t>and</a:t>
            </a:r>
            <a:r>
              <a:rPr lang="en-GB" sz="2400">
                <a:latin typeface="Linkpen 2a Join" panose="03050602060000000000" pitchFamily="66" charset="0"/>
                <a:cs typeface="Segoe UI"/>
              </a:rPr>
              <a:t> </a:t>
            </a:r>
            <a:r>
              <a:rPr lang="en-GB" sz="2400">
                <a:highlight>
                  <a:srgbClr val="00FF00"/>
                </a:highlight>
                <a:latin typeface="Linkpen 2a Join" panose="03050602060000000000" pitchFamily="66" charset="0"/>
                <a:cs typeface="Segoe UI"/>
              </a:rPr>
              <a:t>spotted</a:t>
            </a:r>
            <a:r>
              <a:rPr lang="en-GB" sz="2400">
                <a:latin typeface="Linkpen 2a Join" panose="03050602060000000000" pitchFamily="66" charset="0"/>
                <a:cs typeface="Segoe UI"/>
              </a:rPr>
              <a:t> </a:t>
            </a:r>
            <a:r>
              <a:rPr lang="en-GB" sz="2400">
                <a:highlight>
                  <a:srgbClr val="FFFF00"/>
                </a:highlight>
                <a:latin typeface="Linkpen 2a Join" panose="03050602060000000000" pitchFamily="66" charset="0"/>
                <a:cs typeface="Segoe UI"/>
              </a:rPr>
              <a:t>Mr McGregor</a:t>
            </a:r>
            <a:r>
              <a:rPr lang="en-GB" sz="2400">
                <a:latin typeface="Linkpen 2a Join" panose="03050602060000000000" pitchFamily="66" charset="0"/>
                <a:cs typeface="Segoe UI"/>
              </a:rPr>
              <a:t> </a:t>
            </a:r>
            <a:r>
              <a:rPr lang="en-GB" sz="2400">
                <a:highlight>
                  <a:srgbClr val="008000"/>
                </a:highlight>
                <a:latin typeface="Linkpen 2a Join" panose="03050602060000000000" pitchFamily="66" charset="0"/>
                <a:cs typeface="Segoe UI"/>
              </a:rPr>
              <a:t>planting</a:t>
            </a:r>
          </a:p>
          <a:p>
            <a:endParaRPr lang="en-GB" sz="2400">
              <a:highlight>
                <a:srgbClr val="008000"/>
              </a:highlight>
              <a:latin typeface="Linkpen 2a Join" panose="03050602060000000000" pitchFamily="66" charset="0"/>
              <a:cs typeface="Segoe UI"/>
            </a:endParaRPr>
          </a:p>
          <a:p>
            <a:r>
              <a:rPr lang="en-GB" sz="2400">
                <a:highlight>
                  <a:srgbClr val="FF0000"/>
                </a:highlight>
                <a:latin typeface="Linkpen 2a Join" panose="03050602060000000000" pitchFamily="66" charset="0"/>
                <a:cs typeface="Segoe UI"/>
              </a:rPr>
              <a:t>new</a:t>
            </a:r>
            <a:r>
              <a:rPr lang="en-GB" sz="2400">
                <a:latin typeface="Linkpen 2a Join" panose="03050602060000000000" pitchFamily="66" charset="0"/>
                <a:cs typeface="Segoe UI"/>
              </a:rPr>
              <a:t> </a:t>
            </a:r>
            <a:r>
              <a:rPr lang="en-GB" sz="2400">
                <a:highlight>
                  <a:srgbClr val="FFFF00"/>
                </a:highlight>
                <a:latin typeface="Linkpen 2a Join" panose="03050602060000000000" pitchFamily="66" charset="0"/>
                <a:cs typeface="Segoe UI"/>
              </a:rPr>
              <a:t>seedlings</a:t>
            </a:r>
            <a:r>
              <a:rPr lang="en-GB" sz="2400">
                <a:latin typeface="Linkpen 2a Join" panose="03050602060000000000" pitchFamily="66" charset="0"/>
                <a:cs typeface="Segoe UI"/>
              </a:rPr>
              <a:t> </a:t>
            </a:r>
            <a:r>
              <a:rPr lang="en-GB" sz="2400">
                <a:highlight>
                  <a:srgbClr val="FF00FF"/>
                </a:highlight>
                <a:latin typeface="Linkpen 2a Join" panose="03050602060000000000" pitchFamily="66" charset="0"/>
                <a:cs typeface="Segoe UI"/>
              </a:rPr>
              <a:t>in</a:t>
            </a:r>
            <a:r>
              <a:rPr lang="en-GB" sz="2400">
                <a:latin typeface="Linkpen 2a Join" panose="03050602060000000000" pitchFamily="66" charset="0"/>
                <a:cs typeface="Segoe UI"/>
              </a:rPr>
              <a:t> </a:t>
            </a:r>
            <a:r>
              <a:rPr lang="en-GB" sz="2400">
                <a:highlight>
                  <a:srgbClr val="0000FF"/>
                </a:highlight>
                <a:latin typeface="Linkpen 2a Join" panose="03050602060000000000" pitchFamily="66" charset="0"/>
                <a:cs typeface="Segoe UI"/>
              </a:rPr>
              <a:t>his</a:t>
            </a:r>
            <a:r>
              <a:rPr lang="en-GB" sz="2400">
                <a:latin typeface="Linkpen 2a Join" panose="03050602060000000000" pitchFamily="66" charset="0"/>
                <a:cs typeface="Segoe UI"/>
              </a:rPr>
              <a:t> </a:t>
            </a:r>
            <a:r>
              <a:rPr lang="en-GB" sz="2400">
                <a:highlight>
                  <a:srgbClr val="FF0000"/>
                </a:highlight>
                <a:latin typeface="Linkpen 2a Join" panose="03050602060000000000" pitchFamily="66" charset="0"/>
                <a:cs typeface="Segoe UI"/>
              </a:rPr>
              <a:t>vegetable</a:t>
            </a:r>
            <a:r>
              <a:rPr lang="en-GB" sz="2400">
                <a:latin typeface="Linkpen 2a Join" panose="03050602060000000000" pitchFamily="66" charset="0"/>
                <a:cs typeface="Segoe UI"/>
              </a:rPr>
              <a:t> </a:t>
            </a:r>
            <a:r>
              <a:rPr lang="en-GB" sz="2400">
                <a:highlight>
                  <a:srgbClr val="FFFF00"/>
                </a:highlight>
                <a:latin typeface="Linkpen 2a Join" panose="03050602060000000000" pitchFamily="66" charset="0"/>
                <a:cs typeface="Segoe UI"/>
              </a:rPr>
              <a:t>patch</a:t>
            </a:r>
            <a:r>
              <a:rPr lang="en-GB" sz="2400">
                <a:latin typeface="Linkpen 2a Join" panose="03050602060000000000" pitchFamily="66" charset="0"/>
                <a:cs typeface="Segoe UI"/>
              </a:rPr>
              <a:t>.  </a:t>
            </a:r>
          </a:p>
        </p:txBody>
      </p:sp>
      <p:sp>
        <p:nvSpPr>
          <p:cNvPr id="4" name="TextBox 3"/>
          <p:cNvSpPr txBox="1"/>
          <p:nvPr/>
        </p:nvSpPr>
        <p:spPr>
          <a:xfrm>
            <a:off x="223284" y="1496929"/>
            <a:ext cx="6827965" cy="2062103"/>
          </a:xfrm>
          <a:prstGeom prst="rect">
            <a:avLst/>
          </a:prstGeom>
          <a:noFill/>
        </p:spPr>
        <p:txBody>
          <a:bodyPr wrap="square" rtlCol="0">
            <a:spAutoFit/>
          </a:bodyPr>
          <a:lstStyle/>
          <a:p>
            <a:r>
              <a:rPr lang="en-GB" sz="3200">
                <a:latin typeface="Linkpen 2a Join" panose="03050602060000000000" pitchFamily="66" charset="0"/>
                <a:cs typeface="Segoe UI" panose="020B0502040204020203" pitchFamily="34" charset="0"/>
              </a:rPr>
              <a:t>Who has spotted Peter coming towards him?</a:t>
            </a:r>
          </a:p>
          <a:p>
            <a:r>
              <a:rPr lang="en-GB" sz="3200">
                <a:latin typeface="Linkpen 2a Join" panose="03050602060000000000" pitchFamily="66" charset="0"/>
                <a:cs typeface="Segoe UI" panose="020B0502040204020203" pitchFamily="34" charset="0"/>
              </a:rPr>
              <a:t>Where are the characters?</a:t>
            </a:r>
          </a:p>
          <a:p>
            <a:endParaRPr lang="en-GB" sz="3200">
              <a:latin typeface="Segoe UI" panose="020B0502040204020203" pitchFamily="34" charset="0"/>
              <a:cs typeface="Segoe UI" panose="020B0502040204020203"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1701" y="206213"/>
            <a:ext cx="1148857" cy="1148857"/>
          </a:xfrm>
          <a:prstGeom prst="rect">
            <a:avLst/>
          </a:prstGeom>
        </p:spPr>
      </p:pic>
      <p:pic>
        <p:nvPicPr>
          <p:cNvPr id="2" name="Picture 1"/>
          <p:cNvPicPr>
            <a:picLocks noChangeAspect="1"/>
          </p:cNvPicPr>
          <p:nvPr/>
        </p:nvPicPr>
        <p:blipFill>
          <a:blip r:embed="rId4"/>
          <a:stretch>
            <a:fillRect/>
          </a:stretch>
        </p:blipFill>
        <p:spPr>
          <a:xfrm>
            <a:off x="7348870" y="547577"/>
            <a:ext cx="3810000" cy="3657600"/>
          </a:xfrm>
          <a:prstGeom prst="rect">
            <a:avLst/>
          </a:prstGeom>
        </p:spPr>
      </p:pic>
    </p:spTree>
    <p:extLst>
      <p:ext uri="{BB962C8B-B14F-4D97-AF65-F5344CB8AC3E}">
        <p14:creationId xmlns:p14="http://schemas.microsoft.com/office/powerpoint/2010/main" val="318566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F3AF0B-7AE3-4844-A3D1-54D0B3197297}"/>
              </a:ext>
            </a:extLst>
          </p:cNvPr>
          <p:cNvSpPr txBox="1"/>
          <p:nvPr/>
        </p:nvSpPr>
        <p:spPr>
          <a:xfrm>
            <a:off x="342898" y="4150898"/>
            <a:ext cx="3981450" cy="707886"/>
          </a:xfrm>
          <a:prstGeom prst="rect">
            <a:avLst/>
          </a:prstGeom>
          <a:noFill/>
        </p:spPr>
        <p:txBody>
          <a:bodyPr wrap="square" rtlCol="0">
            <a:spAutoFit/>
          </a:bodyPr>
          <a:lstStyle/>
          <a:p>
            <a:r>
              <a:rPr lang="en-GB" sz="4000">
                <a:latin typeface="Linkpen 2a Join" panose="03050602060000000000" pitchFamily="66" charset="0"/>
              </a:rPr>
              <a:t>Model</a:t>
            </a:r>
          </a:p>
        </p:txBody>
      </p:sp>
      <p:sp>
        <p:nvSpPr>
          <p:cNvPr id="6" name="TextBox 5">
            <a:extLst>
              <a:ext uri="{FF2B5EF4-FFF2-40B4-BE49-F238E27FC236}">
                <a16:creationId xmlns:a16="http://schemas.microsoft.com/office/drawing/2014/main" id="{E550551C-6E1E-4591-8F59-160B9F63B715}"/>
              </a:ext>
            </a:extLst>
          </p:cNvPr>
          <p:cNvSpPr txBox="1"/>
          <p:nvPr/>
        </p:nvSpPr>
        <p:spPr>
          <a:xfrm>
            <a:off x="506019" y="1457853"/>
            <a:ext cx="7361635" cy="2246769"/>
          </a:xfrm>
          <a:prstGeom prst="rect">
            <a:avLst/>
          </a:prstGeom>
          <a:noFill/>
        </p:spPr>
        <p:txBody>
          <a:bodyPr wrap="square" rtlCol="0">
            <a:spAutoFit/>
          </a:bodyPr>
          <a:lstStyle/>
          <a:p>
            <a:pPr marL="514350" indent="-514350">
              <a:buFont typeface="+mj-lt"/>
              <a:buAutoNum type="arabicPeriod"/>
            </a:pPr>
            <a:r>
              <a:rPr lang="en-GB" sz="2800">
                <a:latin typeface="Linkpen 2a Join" panose="03050602060000000000" pitchFamily="66" charset="0"/>
              </a:rPr>
              <a:t>You are going to find three clues in the picture which symbolise war.</a:t>
            </a:r>
          </a:p>
          <a:p>
            <a:pPr marL="514350" indent="-514350">
              <a:buFont typeface="+mj-lt"/>
              <a:buAutoNum type="arabicPeriod"/>
            </a:pPr>
            <a:r>
              <a:rPr lang="en-GB" sz="2800">
                <a:latin typeface="Linkpen 2a Join" panose="03050602060000000000" pitchFamily="66" charset="0"/>
              </a:rPr>
              <a:t>Now think of metaphors which symbolise war is coming.</a:t>
            </a:r>
          </a:p>
        </p:txBody>
      </p:sp>
      <p:pic>
        <p:nvPicPr>
          <p:cNvPr id="7" name="Picture 6">
            <a:extLst>
              <a:ext uri="{FF2B5EF4-FFF2-40B4-BE49-F238E27FC236}">
                <a16:creationId xmlns:a16="http://schemas.microsoft.com/office/drawing/2014/main" id="{51665C24-540D-4CAB-AD20-C59A13BBBC3E}"/>
              </a:ext>
            </a:extLst>
          </p:cNvPr>
          <p:cNvPicPr>
            <a:picLocks noChangeAspect="1"/>
          </p:cNvPicPr>
          <p:nvPr/>
        </p:nvPicPr>
        <p:blipFill>
          <a:blip r:embed="rId3"/>
          <a:stretch>
            <a:fillRect/>
          </a:stretch>
        </p:blipFill>
        <p:spPr>
          <a:xfrm>
            <a:off x="150829" y="31268"/>
            <a:ext cx="3628608" cy="980309"/>
          </a:xfrm>
          <a:prstGeom prst="rect">
            <a:avLst/>
          </a:prstGeom>
        </p:spPr>
      </p:pic>
      <p:sp>
        <p:nvSpPr>
          <p:cNvPr id="8" name="Rectangle 7">
            <a:extLst>
              <a:ext uri="{FF2B5EF4-FFF2-40B4-BE49-F238E27FC236}">
                <a16:creationId xmlns:a16="http://schemas.microsoft.com/office/drawing/2014/main" id="{ADF237A2-3AC8-4DC7-8B4A-1B90F163EA18}"/>
              </a:ext>
            </a:extLst>
          </p:cNvPr>
          <p:cNvSpPr/>
          <p:nvPr/>
        </p:nvSpPr>
        <p:spPr>
          <a:xfrm>
            <a:off x="342898" y="4922963"/>
            <a:ext cx="11462659" cy="1384995"/>
          </a:xfrm>
          <a:prstGeom prst="rect">
            <a:avLst/>
          </a:prstGeom>
        </p:spPr>
        <p:txBody>
          <a:bodyPr wrap="square">
            <a:spAutoFit/>
          </a:bodyPr>
          <a:lstStyle/>
          <a:p>
            <a:r>
              <a:rPr lang="en-GB" sz="2800">
                <a:solidFill>
                  <a:srgbClr val="000000"/>
                </a:solidFill>
                <a:latin typeface="Linkpen 2a Join" panose="03050602060000000000" pitchFamily="66" charset="0"/>
              </a:rPr>
              <a:t>The grey cloak that hung over the village shadowed a monstrous tank which lurked in the cobbled streets, reminding Rose that life was not the same. </a:t>
            </a:r>
            <a:endParaRPr lang="en-GB" sz="2800">
              <a:latin typeface="Linkpen 2a Join" panose="03050602060000000000" pitchFamily="66" charset="0"/>
            </a:endParaRPr>
          </a:p>
        </p:txBody>
      </p:sp>
      <p:pic>
        <p:nvPicPr>
          <p:cNvPr id="9" name="Picture 8">
            <a:extLst>
              <a:ext uri="{FF2B5EF4-FFF2-40B4-BE49-F238E27FC236}">
                <a16:creationId xmlns:a16="http://schemas.microsoft.com/office/drawing/2014/main" id="{4E5ACF08-06E1-435B-AAFA-75409AD803AC}"/>
              </a:ext>
            </a:extLst>
          </p:cNvPr>
          <p:cNvPicPr>
            <a:picLocks noChangeAspect="1"/>
          </p:cNvPicPr>
          <p:nvPr/>
        </p:nvPicPr>
        <p:blipFill>
          <a:blip r:embed="rId4"/>
          <a:stretch>
            <a:fillRect/>
          </a:stretch>
        </p:blipFill>
        <p:spPr>
          <a:xfrm>
            <a:off x="8578107" y="440894"/>
            <a:ext cx="3334493" cy="4046265"/>
          </a:xfrm>
          <a:prstGeom prst="rect">
            <a:avLst/>
          </a:prstGeom>
        </p:spPr>
      </p:pic>
    </p:spTree>
    <p:extLst>
      <p:ext uri="{BB962C8B-B14F-4D97-AF65-F5344CB8AC3E}">
        <p14:creationId xmlns:p14="http://schemas.microsoft.com/office/powerpoint/2010/main" val="55550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38E7D36-B1C9-463C-983F-AEA5810A6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7B9A221-B33F-47C2-85FF-2C8F363D7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CD0E0EF1-7626-4514-9337-271DD661B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5F0B1492-9A00-4F80-8771-0BB2C2C435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7FAC7B62-8ACC-41ED-80AB-8D1CDF38B9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45FF525-9A83-4625-99D9-B267BDE077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2"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AAB794-8992-8C23-714C-3C15478DA213}"/>
              </a:ext>
            </a:extLst>
          </p:cNvPr>
          <p:cNvSpPr>
            <a:spLocks noGrp="1"/>
          </p:cNvSpPr>
          <p:nvPr>
            <p:ph type="title"/>
          </p:nvPr>
        </p:nvSpPr>
        <p:spPr>
          <a:xfrm>
            <a:off x="761802" y="858982"/>
            <a:ext cx="3451060" cy="5152933"/>
          </a:xfrm>
        </p:spPr>
        <p:txBody>
          <a:bodyPr vert="horz" lIns="91440" tIns="45720" rIns="91440" bIns="45720" rtlCol="0" anchor="ctr">
            <a:normAutofit/>
          </a:bodyPr>
          <a:lstStyle/>
          <a:p>
            <a:r>
              <a:rPr lang="en-US">
                <a:latin typeface="Segoe UI" panose="020B0502040204020203" pitchFamily="34" charset="0"/>
                <a:cs typeface="Segoe UI" panose="020B0502040204020203" pitchFamily="34" charset="0"/>
              </a:rPr>
              <a:t>Teaching and learning</a:t>
            </a:r>
          </a:p>
        </p:txBody>
      </p:sp>
      <p:sp useBgFill="1">
        <p:nvSpPr>
          <p:cNvPr id="24" name="Rectangle 23">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TextBox 3">
            <a:extLst>
              <a:ext uri="{FF2B5EF4-FFF2-40B4-BE49-F238E27FC236}">
                <a16:creationId xmlns:a16="http://schemas.microsoft.com/office/drawing/2014/main" id="{C5590B74-5FB1-BF2D-A056-43F2A5E8A534}"/>
              </a:ext>
            </a:extLst>
          </p:cNvPr>
          <p:cNvGraphicFramePr/>
          <p:nvPr>
            <p:extLst>
              <p:ext uri="{D42A27DB-BD31-4B8C-83A1-F6EECF244321}">
                <p14:modId xmlns:p14="http://schemas.microsoft.com/office/powerpoint/2010/main" val="1865086395"/>
              </p:ext>
            </p:extLst>
          </p:nvPr>
        </p:nvGraphicFramePr>
        <p:xfrm>
          <a:off x="5088860" y="1280160"/>
          <a:ext cx="6055450" cy="49599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1332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8">
            <a:extLst>
              <a:ext uri="{FF2B5EF4-FFF2-40B4-BE49-F238E27FC236}">
                <a16:creationId xmlns:a16="http://schemas.microsoft.com/office/drawing/2014/main" id="{D284A420-F50C-4C2C-B88E-E6F4EF504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10">
            <a:extLst>
              <a:ext uri="{FF2B5EF4-FFF2-40B4-BE49-F238E27FC236}">
                <a16:creationId xmlns:a16="http://schemas.microsoft.com/office/drawing/2014/main" id="{893A6D2E-5228-4998-9E24-EFCCA0246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12">
            <a:extLst>
              <a:ext uri="{FF2B5EF4-FFF2-40B4-BE49-F238E27FC236}">
                <a16:creationId xmlns:a16="http://schemas.microsoft.com/office/drawing/2014/main" id="{3ADB48DB-8E25-4F2F-8C02-5B79393725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14">
            <a:extLst>
              <a:ext uri="{FF2B5EF4-FFF2-40B4-BE49-F238E27FC236}">
                <a16:creationId xmlns:a16="http://schemas.microsoft.com/office/drawing/2014/main" id="{C32BA7E3-7313-49C8-A245-A85BDEB13E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7" name="Slide Background">
            <a:extLst>
              <a:ext uri="{FF2B5EF4-FFF2-40B4-BE49-F238E27FC236}">
                <a16:creationId xmlns:a16="http://schemas.microsoft.com/office/drawing/2014/main" id="{5F637E18-EF26-4327-9077-7FFC67B98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8" name="Rectangle 18">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1874235"/>
          </a:xfrm>
          <a:prstGeom prst="rect">
            <a:avLst/>
          </a:prstGeom>
          <a:ln>
            <a:noFill/>
          </a:ln>
          <a:effectLst>
            <a:outerShdw blurRad="254000" dist="1270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F97422-FA47-32C3-0050-62182876DDB4}"/>
              </a:ext>
            </a:extLst>
          </p:cNvPr>
          <p:cNvSpPr>
            <a:spLocks noGrp="1"/>
          </p:cNvSpPr>
          <p:nvPr>
            <p:ph type="title"/>
          </p:nvPr>
        </p:nvSpPr>
        <p:spPr>
          <a:xfrm>
            <a:off x="589558" y="293428"/>
            <a:ext cx="9653569" cy="1235225"/>
          </a:xfrm>
        </p:spPr>
        <p:txBody>
          <a:bodyPr vert="horz" lIns="91440" tIns="45720" rIns="91440" bIns="45720" rtlCol="0" anchor="ctr">
            <a:normAutofit/>
          </a:bodyPr>
          <a:lstStyle/>
          <a:p>
            <a:r>
              <a:rPr lang="en-US" sz="3600">
                <a:latin typeface="Segoe UI"/>
                <a:cs typeface="Segoe UI"/>
              </a:rPr>
              <a:t>Writing Assessment</a:t>
            </a:r>
          </a:p>
        </p:txBody>
      </p:sp>
      <p:cxnSp>
        <p:nvCxnSpPr>
          <p:cNvPr id="29" name="Straight Connector 20">
            <a:extLst>
              <a:ext uri="{FF2B5EF4-FFF2-40B4-BE49-F238E27FC236}">
                <a16:creationId xmlns:a16="http://schemas.microsoft.com/office/drawing/2014/main" id="{2E6B6C39-3A8E-4EAF-A0CD-4FE0CDFCD7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98588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79209" y="2127709"/>
            <a:ext cx="11325350" cy="4498186"/>
          </a:xfrm>
          <a:prstGeom prst="rect">
            <a:avLst/>
          </a:prstGeom>
          <a:noFill/>
        </p:spPr>
        <p:txBody>
          <a:bodyPr wrap="square" lIns="91440" tIns="45720" rIns="91440" bIns="45720" rtlCol="0" anchor="t">
            <a:spAutoFit/>
          </a:bodyPr>
          <a:lstStyle/>
          <a:p>
            <a:r>
              <a:rPr lang="en-GB" sz="2000">
                <a:latin typeface="Segoe UI"/>
                <a:cs typeface="Segoe UI"/>
              </a:rPr>
              <a:t>We assess children via their independent writing across a range of fiction and non-fiction genres which relate closely to the topics they are learning about and also the high-quality texts they are reading in their guided reading lessons. </a:t>
            </a:r>
          </a:p>
          <a:p>
            <a:endParaRPr lang="en-GB" sz="2000">
              <a:latin typeface="Segoe UI"/>
              <a:cs typeface="Segoe UI"/>
            </a:endParaRPr>
          </a:p>
          <a:p>
            <a:r>
              <a:rPr lang="en-GB" sz="2000">
                <a:latin typeface="Segoe UI"/>
                <a:cs typeface="Segoe UI"/>
              </a:rPr>
              <a:t>Teachers assess using the national curriculum writing objectives (</a:t>
            </a:r>
            <a:r>
              <a:rPr lang="en-GB" sz="2000">
                <a:latin typeface="Segoe UI"/>
                <a:cs typeface="Segoe UI"/>
                <a:hlinkClick r:id="rId3"/>
              </a:rPr>
              <a:t>Teacher Assessment Framework for the end of key stage 2 2018/19 onwards</a:t>
            </a:r>
            <a:r>
              <a:rPr lang="en-GB" sz="2000">
                <a:latin typeface="Segoe UI"/>
                <a:cs typeface="Segoe UI"/>
              </a:rPr>
              <a:t>) which enables us to decide whether your child is working below or towards the standard for their year group, at the expected standard for their year group or working at a greater depth.</a:t>
            </a:r>
          </a:p>
          <a:p>
            <a:endParaRPr lang="en-GB" sz="2000">
              <a:latin typeface="Segoe UI"/>
              <a:cs typeface="Segoe UI"/>
            </a:endParaRPr>
          </a:p>
          <a:p>
            <a:r>
              <a:rPr lang="en-GB" sz="2000">
                <a:latin typeface="Segoe UI"/>
                <a:cs typeface="Segoe UI"/>
              </a:rPr>
              <a:t>The sentence stacking lessons support the children in learning how to write effectively for a specific purpose, using the correct features. The sentence stack is displayed in the classroom to support all children when they are writing independently.  Once the children reach year six, the sentence stack and modelling is removed in order for the children to produce their best writing completely independently to allow for accurate assessment and moderation. </a:t>
            </a:r>
            <a:endParaRPr lang="en-US" sz="2000"/>
          </a:p>
        </p:txBody>
      </p:sp>
    </p:spTree>
    <p:extLst>
      <p:ext uri="{BB962C8B-B14F-4D97-AF65-F5344CB8AC3E}">
        <p14:creationId xmlns:p14="http://schemas.microsoft.com/office/powerpoint/2010/main" val="1516918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7B9A221-B33F-47C2-85FF-2C8F363D7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D0E0EF1-7626-4514-9337-271DD661B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5F0B1492-9A00-4F80-8771-0BB2C2C435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7FAC7B62-8ACC-41ED-80AB-8D1CDF38B9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45FF525-9A83-4625-99D9-B267BDE077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1"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3EFE9A-D453-036C-07DB-2F1B7357906B}"/>
              </a:ext>
            </a:extLst>
          </p:cNvPr>
          <p:cNvSpPr>
            <a:spLocks noGrp="1"/>
          </p:cNvSpPr>
          <p:nvPr>
            <p:ph type="title"/>
          </p:nvPr>
        </p:nvSpPr>
        <p:spPr>
          <a:xfrm>
            <a:off x="761802" y="858982"/>
            <a:ext cx="3451060" cy="5152933"/>
          </a:xfrm>
        </p:spPr>
        <p:txBody>
          <a:bodyPr vert="horz" lIns="91440" tIns="45720" rIns="91440" bIns="45720" rtlCol="0" anchor="ctr">
            <a:normAutofit/>
          </a:bodyPr>
          <a:lstStyle/>
          <a:p>
            <a:r>
              <a:rPr lang="en-US"/>
              <a:t>What we did last year to improve our provision:</a:t>
            </a:r>
          </a:p>
        </p:txBody>
      </p:sp>
      <p:sp useBgFill="1">
        <p:nvSpPr>
          <p:cNvPr id="23" name="Rectangle 22">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TextBox 2">
            <a:extLst>
              <a:ext uri="{FF2B5EF4-FFF2-40B4-BE49-F238E27FC236}">
                <a16:creationId xmlns:a16="http://schemas.microsoft.com/office/drawing/2014/main" id="{F1A8840A-1452-8A69-3B4F-54629A964772}"/>
              </a:ext>
            </a:extLst>
          </p:cNvPr>
          <p:cNvGraphicFramePr/>
          <p:nvPr>
            <p:extLst>
              <p:ext uri="{D42A27DB-BD31-4B8C-83A1-F6EECF244321}">
                <p14:modId xmlns:p14="http://schemas.microsoft.com/office/powerpoint/2010/main" val="3938416233"/>
              </p:ext>
            </p:extLst>
          </p:nvPr>
        </p:nvGraphicFramePr>
        <p:xfrm>
          <a:off x="4728642" y="393506"/>
          <a:ext cx="6928286" cy="58465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048000" y="1859340"/>
            <a:ext cx="6096000" cy="646331"/>
          </a:xfrm>
          <a:prstGeom prst="rect">
            <a:avLst/>
          </a:prstGeom>
        </p:spPr>
        <p:txBody>
          <a:bodyPr>
            <a:spAutoFit/>
          </a:bodyPr>
          <a:lstStyle/>
          <a:p>
            <a:pPr fontAlgn="base"/>
            <a:r>
              <a:rPr lang="en-US">
                <a:solidFill>
                  <a:srgbClr val="000000"/>
                </a:solidFill>
                <a:latin typeface="Arial" panose="020B0604020202020204" pitchFamily="34" charset="0"/>
              </a:rPr>
              <a:t> </a:t>
            </a:r>
            <a:endParaRPr lang="en-US">
              <a:solidFill>
                <a:srgbClr val="000000"/>
              </a:solidFill>
              <a:latin typeface="Segoe UI" panose="020B0502040204020203" pitchFamily="34" charset="0"/>
            </a:endParaRPr>
          </a:p>
          <a:p>
            <a:pPr fontAlgn="base"/>
            <a:r>
              <a:rPr lang="en-US">
                <a:solidFill>
                  <a:srgbClr val="000000"/>
                </a:solidFill>
                <a:latin typeface="Arial" panose="020B0604020202020204" pitchFamily="34" charset="0"/>
              </a:rPr>
              <a:t> </a:t>
            </a:r>
            <a:endParaRPr lang="en-US">
              <a:solidFill>
                <a:srgbClr val="000000"/>
              </a:solidFill>
              <a:latin typeface="Segoe UI" panose="020B0502040204020203" pitchFamily="34" charset="0"/>
            </a:endParaRPr>
          </a:p>
        </p:txBody>
      </p:sp>
    </p:spTree>
    <p:extLst>
      <p:ext uri="{BB962C8B-B14F-4D97-AF65-F5344CB8AC3E}">
        <p14:creationId xmlns:p14="http://schemas.microsoft.com/office/powerpoint/2010/main" val="1848598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9F995E-FC73-8EE0-E100-A2A3E8C0DE6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478D69-CE5C-A899-1BBF-EEAF37CDB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7846BE2-CB36-FCEC-1FCE-342FDA274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1E53A7A-51CB-8082-8FA9-16B6D49F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A59E09C1-EEB6-C2F1-4923-12F584905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E1085897-212E-A08D-C556-18D14C6099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DE07906-6080-A4A2-4516-537E8E00F9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1" name="Slide Background">
            <a:extLst>
              <a:ext uri="{FF2B5EF4-FFF2-40B4-BE49-F238E27FC236}">
                <a16:creationId xmlns:a16="http://schemas.microsoft.com/office/drawing/2014/main" id="{F6F686EE-27C6-13A6-5F9D-1762636650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21D593-EE35-AECC-57E0-8D0A7DCB9A3A}"/>
              </a:ext>
            </a:extLst>
          </p:cNvPr>
          <p:cNvSpPr>
            <a:spLocks noGrp="1"/>
          </p:cNvSpPr>
          <p:nvPr>
            <p:ph type="title"/>
          </p:nvPr>
        </p:nvSpPr>
        <p:spPr>
          <a:xfrm>
            <a:off x="761802" y="858982"/>
            <a:ext cx="3451060" cy="5152933"/>
          </a:xfrm>
        </p:spPr>
        <p:txBody>
          <a:bodyPr vert="horz" lIns="91440" tIns="45720" rIns="91440" bIns="45720" rtlCol="0" anchor="ctr">
            <a:normAutofit/>
          </a:bodyPr>
          <a:lstStyle/>
          <a:p>
            <a:r>
              <a:rPr lang="en-US"/>
              <a:t>What we did last year to improve spelling at Loughton School:</a:t>
            </a:r>
          </a:p>
        </p:txBody>
      </p:sp>
      <p:sp useBgFill="1">
        <p:nvSpPr>
          <p:cNvPr id="23" name="Rectangle 22">
            <a:extLst>
              <a:ext uri="{FF2B5EF4-FFF2-40B4-BE49-F238E27FC236}">
                <a16:creationId xmlns:a16="http://schemas.microsoft.com/office/drawing/2014/main" id="{0C871ADB-D91B-8FFE-2246-16C018747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0EFC2D01-BB4D-2328-C176-7C72B83F24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TextBox 2">
            <a:extLst>
              <a:ext uri="{FF2B5EF4-FFF2-40B4-BE49-F238E27FC236}">
                <a16:creationId xmlns:a16="http://schemas.microsoft.com/office/drawing/2014/main" id="{CB664158-A128-BF45-E103-38B0B5F8D1DE}"/>
              </a:ext>
            </a:extLst>
          </p:cNvPr>
          <p:cNvGraphicFramePr/>
          <p:nvPr/>
        </p:nvGraphicFramePr>
        <p:xfrm>
          <a:off x="4728642" y="393506"/>
          <a:ext cx="6928286" cy="58465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B224D0CC-9C1D-7E2A-A100-9ED29A784266}"/>
              </a:ext>
            </a:extLst>
          </p:cNvPr>
          <p:cNvSpPr/>
          <p:nvPr/>
        </p:nvSpPr>
        <p:spPr>
          <a:xfrm>
            <a:off x="3048000" y="1859340"/>
            <a:ext cx="6096000" cy="646331"/>
          </a:xfrm>
          <a:prstGeom prst="rect">
            <a:avLst/>
          </a:prstGeom>
        </p:spPr>
        <p:txBody>
          <a:bodyPr>
            <a:spAutoFit/>
          </a:bodyPr>
          <a:lstStyle/>
          <a:p>
            <a:pPr fontAlgn="base"/>
            <a:r>
              <a:rPr lang="en-US">
                <a:solidFill>
                  <a:srgbClr val="000000"/>
                </a:solidFill>
                <a:latin typeface="Arial" panose="020B0604020202020204" pitchFamily="34" charset="0"/>
              </a:rPr>
              <a:t> </a:t>
            </a:r>
            <a:endParaRPr lang="en-US">
              <a:solidFill>
                <a:srgbClr val="000000"/>
              </a:solidFill>
              <a:latin typeface="Segoe UI" panose="020B0502040204020203" pitchFamily="34" charset="0"/>
            </a:endParaRPr>
          </a:p>
          <a:p>
            <a:pPr fontAlgn="base"/>
            <a:r>
              <a:rPr lang="en-US">
                <a:solidFill>
                  <a:srgbClr val="000000"/>
                </a:solidFill>
                <a:latin typeface="Arial" panose="020B0604020202020204" pitchFamily="34" charset="0"/>
              </a:rPr>
              <a:t> </a:t>
            </a:r>
            <a:endParaRPr lang="en-US">
              <a:solidFill>
                <a:srgbClr val="000000"/>
              </a:solidFill>
              <a:latin typeface="Segoe UI" panose="020B0502040204020203" pitchFamily="34" charset="0"/>
            </a:endParaRPr>
          </a:p>
        </p:txBody>
      </p:sp>
      <p:graphicFrame>
        <p:nvGraphicFramePr>
          <p:cNvPr id="28" name="TextBox 2">
            <a:extLst>
              <a:ext uri="{FF2B5EF4-FFF2-40B4-BE49-F238E27FC236}">
                <a16:creationId xmlns:a16="http://schemas.microsoft.com/office/drawing/2014/main" id="{FE0DC073-0599-8E91-7E2E-CBE5C1E661A3}"/>
              </a:ext>
            </a:extLst>
          </p:cNvPr>
          <p:cNvGraphicFramePr/>
          <p:nvPr>
            <p:extLst>
              <p:ext uri="{D42A27DB-BD31-4B8C-83A1-F6EECF244321}">
                <p14:modId xmlns:p14="http://schemas.microsoft.com/office/powerpoint/2010/main" val="3904871886"/>
              </p:ext>
            </p:extLst>
          </p:nvPr>
        </p:nvGraphicFramePr>
        <p:xfrm>
          <a:off x="4881042" y="545906"/>
          <a:ext cx="6928286" cy="584657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81716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B009A-929B-90E6-23D2-630764691914}"/>
              </a:ext>
            </a:extLst>
          </p:cNvPr>
          <p:cNvSpPr>
            <a:spLocks noGrp="1"/>
          </p:cNvSpPr>
          <p:nvPr>
            <p:ph type="title"/>
          </p:nvPr>
        </p:nvSpPr>
        <p:spPr>
          <a:xfrm>
            <a:off x="149892" y="4618"/>
            <a:ext cx="10380573" cy="1432273"/>
          </a:xfrm>
        </p:spPr>
        <p:txBody>
          <a:bodyPr/>
          <a:lstStyle/>
          <a:p>
            <a:r>
              <a:rPr lang="en-US"/>
              <a:t>Writing for Pleasure</a:t>
            </a:r>
          </a:p>
        </p:txBody>
      </p:sp>
      <p:sp>
        <p:nvSpPr>
          <p:cNvPr id="3" name="TextBox 2">
            <a:extLst>
              <a:ext uri="{FF2B5EF4-FFF2-40B4-BE49-F238E27FC236}">
                <a16:creationId xmlns:a16="http://schemas.microsoft.com/office/drawing/2014/main" id="{327DF55C-8A5B-C082-FF9B-A7F4745DEBA7}"/>
              </a:ext>
            </a:extLst>
          </p:cNvPr>
          <p:cNvSpPr txBox="1"/>
          <p:nvPr/>
        </p:nvSpPr>
        <p:spPr>
          <a:xfrm>
            <a:off x="272034" y="1236562"/>
            <a:ext cx="10749404" cy="4431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This year, we have introduced a weekly, 15-minute writing for pleasure slot for each year group. </a:t>
            </a:r>
          </a:p>
          <a:p>
            <a:r>
              <a:rPr lang="en-US" sz="2400"/>
              <a:t>This is to help to bring creativity and a love of writing to our students, whilst helping to improve their writing stamina.</a:t>
            </a:r>
            <a:r>
              <a:rPr lang="en-US"/>
              <a:t> </a:t>
            </a:r>
          </a:p>
          <a:p>
            <a:endParaRPr lang="en-US"/>
          </a:p>
          <a:p>
            <a:r>
              <a:rPr lang="en-US" sz="2400">
                <a:latin typeface="Arial"/>
                <a:cs typeface="Arial"/>
              </a:rPr>
              <a:t>These sessions are more informal than our writing lessons and, whilst we always encourage accurate use </a:t>
            </a:r>
            <a:r>
              <a:rPr lang="en-US" sz="2400">
                <a:ea typeface="+mn-lt"/>
                <a:cs typeface="+mn-lt"/>
              </a:rPr>
              <a:t>of grammar, punctuation and spelling, without the pressure of the writing being marked and assessed the children can be freer to write in a more creative and pleasurable way. </a:t>
            </a:r>
            <a:r>
              <a:rPr lang="en-US" sz="2400">
                <a:latin typeface="Arial"/>
                <a:cs typeface="Arial"/>
              </a:rPr>
              <a:t> </a:t>
            </a:r>
            <a:endParaRPr lang="en-US" sz="2400"/>
          </a:p>
          <a:p>
            <a:endParaRPr lang="en-US"/>
          </a:p>
          <a:p>
            <a:endParaRPr lang="en-US"/>
          </a:p>
          <a:p>
            <a:endParaRPr lang="en-US"/>
          </a:p>
          <a:p>
            <a:endParaRPr lang="en-US"/>
          </a:p>
        </p:txBody>
      </p:sp>
      <p:pic>
        <p:nvPicPr>
          <p:cNvPr id="5" name="Picture 4" descr="A yellow background with black text&#10;&#10;Description automatically generated">
            <a:extLst>
              <a:ext uri="{FF2B5EF4-FFF2-40B4-BE49-F238E27FC236}">
                <a16:creationId xmlns:a16="http://schemas.microsoft.com/office/drawing/2014/main" id="{C07B843E-62BF-12E1-D126-57E1CB93E680}"/>
              </a:ext>
            </a:extLst>
          </p:cNvPr>
          <p:cNvPicPr>
            <a:picLocks noChangeAspect="1"/>
          </p:cNvPicPr>
          <p:nvPr/>
        </p:nvPicPr>
        <p:blipFill>
          <a:blip r:embed="rId3"/>
          <a:stretch>
            <a:fillRect/>
          </a:stretch>
        </p:blipFill>
        <p:spPr>
          <a:xfrm>
            <a:off x="6921494" y="4303787"/>
            <a:ext cx="4807322" cy="2401291"/>
          </a:xfrm>
          <a:prstGeom prst="rect">
            <a:avLst/>
          </a:prstGeom>
        </p:spPr>
      </p:pic>
    </p:spTree>
    <p:extLst>
      <p:ext uri="{BB962C8B-B14F-4D97-AF65-F5344CB8AC3E}">
        <p14:creationId xmlns:p14="http://schemas.microsoft.com/office/powerpoint/2010/main" val="3844255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holding a pile of candy&#10;&#10;Description automatically generated">
            <a:extLst>
              <a:ext uri="{FF2B5EF4-FFF2-40B4-BE49-F238E27FC236}">
                <a16:creationId xmlns:a16="http://schemas.microsoft.com/office/drawing/2014/main" id="{DF2C3103-C114-89AA-EEAC-06B9515B25FB}"/>
              </a:ext>
            </a:extLst>
          </p:cNvPr>
          <p:cNvPicPr>
            <a:picLocks noChangeAspect="1"/>
          </p:cNvPicPr>
          <p:nvPr/>
        </p:nvPicPr>
        <p:blipFill>
          <a:blip r:embed="rId3"/>
          <a:stretch>
            <a:fillRect/>
          </a:stretch>
        </p:blipFill>
        <p:spPr>
          <a:xfrm>
            <a:off x="132971" y="4163560"/>
            <a:ext cx="3205390" cy="1784502"/>
          </a:xfrm>
          <a:prstGeom prst="rect">
            <a:avLst/>
          </a:prstGeom>
        </p:spPr>
      </p:pic>
      <p:pic>
        <p:nvPicPr>
          <p:cNvPr id="5" name="Picture 4" descr="A sign with a planet earth painted on it&#10;&#10;Description automatically generated">
            <a:extLst>
              <a:ext uri="{FF2B5EF4-FFF2-40B4-BE49-F238E27FC236}">
                <a16:creationId xmlns:a16="http://schemas.microsoft.com/office/drawing/2014/main" id="{06E2C44E-847B-F84D-4281-010F3F536F5A}"/>
              </a:ext>
            </a:extLst>
          </p:cNvPr>
          <p:cNvPicPr>
            <a:picLocks noChangeAspect="1"/>
          </p:cNvPicPr>
          <p:nvPr/>
        </p:nvPicPr>
        <p:blipFill>
          <a:blip r:embed="rId4"/>
          <a:stretch>
            <a:fillRect/>
          </a:stretch>
        </p:blipFill>
        <p:spPr>
          <a:xfrm>
            <a:off x="3343878" y="4645629"/>
            <a:ext cx="2057099" cy="2211313"/>
          </a:xfrm>
          <a:prstGeom prst="rect">
            <a:avLst/>
          </a:prstGeom>
        </p:spPr>
      </p:pic>
      <p:graphicFrame>
        <p:nvGraphicFramePr>
          <p:cNvPr id="9" name="TextBox 2">
            <a:extLst>
              <a:ext uri="{FF2B5EF4-FFF2-40B4-BE49-F238E27FC236}">
                <a16:creationId xmlns:a16="http://schemas.microsoft.com/office/drawing/2014/main" id="{1F3A42E9-F5E0-94D2-3075-2D45CA2CB4C2}"/>
              </a:ext>
            </a:extLst>
          </p:cNvPr>
          <p:cNvGraphicFramePr/>
          <p:nvPr/>
        </p:nvGraphicFramePr>
        <p:xfrm>
          <a:off x="332454" y="196450"/>
          <a:ext cx="11424330" cy="37240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4" name="Picture 33" descr="A tower on a rocky island&#10;&#10;Description automatically generated">
            <a:extLst>
              <a:ext uri="{FF2B5EF4-FFF2-40B4-BE49-F238E27FC236}">
                <a16:creationId xmlns:a16="http://schemas.microsoft.com/office/drawing/2014/main" id="{53C55456-8D68-BF9F-6F64-E8A3DF36A7A7}"/>
              </a:ext>
            </a:extLst>
          </p:cNvPr>
          <p:cNvPicPr>
            <a:picLocks noChangeAspect="1"/>
          </p:cNvPicPr>
          <p:nvPr/>
        </p:nvPicPr>
        <p:blipFill>
          <a:blip r:embed="rId10"/>
          <a:stretch>
            <a:fillRect/>
          </a:stretch>
        </p:blipFill>
        <p:spPr>
          <a:xfrm>
            <a:off x="5447167" y="3924679"/>
            <a:ext cx="2991002" cy="1754264"/>
          </a:xfrm>
          <a:prstGeom prst="rect">
            <a:avLst/>
          </a:prstGeom>
        </p:spPr>
      </p:pic>
      <p:pic>
        <p:nvPicPr>
          <p:cNvPr id="35" name="Picture 34" descr="A cartoon character of a yellow animal&#10;&#10;Description automatically generated">
            <a:extLst>
              <a:ext uri="{FF2B5EF4-FFF2-40B4-BE49-F238E27FC236}">
                <a16:creationId xmlns:a16="http://schemas.microsoft.com/office/drawing/2014/main" id="{8655CA4F-38B2-5C33-5322-5C8AD3339497}"/>
              </a:ext>
            </a:extLst>
          </p:cNvPr>
          <p:cNvPicPr>
            <a:picLocks noChangeAspect="1"/>
          </p:cNvPicPr>
          <p:nvPr/>
        </p:nvPicPr>
        <p:blipFill>
          <a:blip r:embed="rId11"/>
          <a:stretch>
            <a:fillRect/>
          </a:stretch>
        </p:blipFill>
        <p:spPr>
          <a:xfrm>
            <a:off x="10906579" y="4257299"/>
            <a:ext cx="1143605" cy="1101120"/>
          </a:xfrm>
          <a:prstGeom prst="rect">
            <a:avLst/>
          </a:prstGeom>
        </p:spPr>
      </p:pic>
      <p:pic>
        <p:nvPicPr>
          <p:cNvPr id="36" name="Picture 35" descr="A football field on a mountain&#10;&#10;Description automatically generated">
            <a:extLst>
              <a:ext uri="{FF2B5EF4-FFF2-40B4-BE49-F238E27FC236}">
                <a16:creationId xmlns:a16="http://schemas.microsoft.com/office/drawing/2014/main" id="{810A7AD0-C61B-1059-304F-AD08C48648FD}"/>
              </a:ext>
            </a:extLst>
          </p:cNvPr>
          <p:cNvPicPr>
            <a:picLocks noChangeAspect="1"/>
          </p:cNvPicPr>
          <p:nvPr/>
        </p:nvPicPr>
        <p:blipFill>
          <a:blip r:embed="rId12"/>
          <a:stretch>
            <a:fillRect/>
          </a:stretch>
        </p:blipFill>
        <p:spPr>
          <a:xfrm>
            <a:off x="8446786" y="3922410"/>
            <a:ext cx="2325764" cy="2544991"/>
          </a:xfrm>
          <a:prstGeom prst="rect">
            <a:avLst/>
          </a:prstGeom>
        </p:spPr>
      </p:pic>
      <p:pic>
        <p:nvPicPr>
          <p:cNvPr id="37" name="Picture 36" descr="Ants crossing a log&#10;&#10;Description automatically generated">
            <a:extLst>
              <a:ext uri="{FF2B5EF4-FFF2-40B4-BE49-F238E27FC236}">
                <a16:creationId xmlns:a16="http://schemas.microsoft.com/office/drawing/2014/main" id="{125B9E35-1F4F-1089-FA80-BD7EDD724621}"/>
              </a:ext>
            </a:extLst>
          </p:cNvPr>
          <p:cNvPicPr>
            <a:picLocks noChangeAspect="1"/>
          </p:cNvPicPr>
          <p:nvPr/>
        </p:nvPicPr>
        <p:blipFill>
          <a:blip r:embed="rId13"/>
          <a:stretch>
            <a:fillRect/>
          </a:stretch>
        </p:blipFill>
        <p:spPr>
          <a:xfrm>
            <a:off x="6221714" y="5646964"/>
            <a:ext cx="1756380" cy="1212548"/>
          </a:xfrm>
          <a:prstGeom prst="rect">
            <a:avLst/>
          </a:prstGeom>
        </p:spPr>
      </p:pic>
    </p:spTree>
    <p:extLst>
      <p:ext uri="{BB962C8B-B14F-4D97-AF65-F5344CB8AC3E}">
        <p14:creationId xmlns:p14="http://schemas.microsoft.com/office/powerpoint/2010/main" val="1737316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633D1-06C4-3C24-8D62-5DACA4E6CBCE}"/>
              </a:ext>
            </a:extLst>
          </p:cNvPr>
          <p:cNvSpPr>
            <a:spLocks noGrp="1"/>
          </p:cNvSpPr>
          <p:nvPr>
            <p:ph type="title"/>
          </p:nvPr>
        </p:nvSpPr>
        <p:spPr/>
        <p:txBody>
          <a:bodyPr/>
          <a:lstStyle/>
          <a:p>
            <a:r>
              <a:rPr lang="en-US"/>
              <a:t>SPELLING SHED</a:t>
            </a:r>
          </a:p>
        </p:txBody>
      </p:sp>
      <p:pic>
        <p:nvPicPr>
          <p:cNvPr id="3" name="Picture 2" descr="A screenshot of a video game&#10;&#10;AI-generated content may be incorrect.">
            <a:extLst>
              <a:ext uri="{FF2B5EF4-FFF2-40B4-BE49-F238E27FC236}">
                <a16:creationId xmlns:a16="http://schemas.microsoft.com/office/drawing/2014/main" id="{1A998444-4FA5-E76E-781E-B0DC27AA1DD3}"/>
              </a:ext>
            </a:extLst>
          </p:cNvPr>
          <p:cNvPicPr>
            <a:picLocks noChangeAspect="1"/>
          </p:cNvPicPr>
          <p:nvPr/>
        </p:nvPicPr>
        <p:blipFill>
          <a:blip r:embed="rId2"/>
          <a:stretch>
            <a:fillRect/>
          </a:stretch>
        </p:blipFill>
        <p:spPr>
          <a:xfrm>
            <a:off x="2584621" y="2435071"/>
            <a:ext cx="8320217" cy="4418019"/>
          </a:xfrm>
          <a:prstGeom prst="rect">
            <a:avLst/>
          </a:prstGeom>
        </p:spPr>
      </p:pic>
    </p:spTree>
    <p:extLst>
      <p:ext uri="{BB962C8B-B14F-4D97-AF65-F5344CB8AC3E}">
        <p14:creationId xmlns:p14="http://schemas.microsoft.com/office/powerpoint/2010/main" val="18712861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B19C-284F-4884-91F0-28E3AE399017}"/>
              </a:ext>
            </a:extLst>
          </p:cNvPr>
          <p:cNvSpPr>
            <a:spLocks noGrp="1"/>
          </p:cNvSpPr>
          <p:nvPr>
            <p:ph type="title"/>
          </p:nvPr>
        </p:nvSpPr>
        <p:spPr/>
        <p:txBody>
          <a:bodyPr/>
          <a:lstStyle/>
          <a:p>
            <a:r>
              <a:rPr lang="en-GB" err="1">
                <a:latin typeface="Linkpen 2a Join" panose="03050602060000000000" pitchFamily="66" charset="0"/>
              </a:rPr>
              <a:t>Linkpen</a:t>
            </a:r>
            <a:r>
              <a:rPr lang="en-GB">
                <a:latin typeface="Linkpen 2a Join" panose="03050602060000000000" pitchFamily="66" charset="0"/>
              </a:rPr>
              <a:t>	</a:t>
            </a:r>
          </a:p>
        </p:txBody>
      </p:sp>
      <p:sp>
        <p:nvSpPr>
          <p:cNvPr id="3" name="TextBox 2">
            <a:extLst>
              <a:ext uri="{FF2B5EF4-FFF2-40B4-BE49-F238E27FC236}">
                <a16:creationId xmlns:a16="http://schemas.microsoft.com/office/drawing/2014/main" id="{266CF907-5F2C-48A4-A116-3B09816D7724}"/>
              </a:ext>
            </a:extLst>
          </p:cNvPr>
          <p:cNvSpPr txBox="1"/>
          <p:nvPr/>
        </p:nvSpPr>
        <p:spPr>
          <a:xfrm>
            <a:off x="867266" y="2705493"/>
            <a:ext cx="9794449" cy="2862322"/>
          </a:xfrm>
          <a:prstGeom prst="rect">
            <a:avLst/>
          </a:prstGeom>
          <a:noFill/>
        </p:spPr>
        <p:txBody>
          <a:bodyPr wrap="square" rtlCol="0">
            <a:spAutoFit/>
          </a:bodyPr>
          <a:lstStyle/>
          <a:p>
            <a:r>
              <a:rPr lang="en-GB">
                <a:latin typeface="Linkpen 2a Join Connect" panose="03050602060000000000" pitchFamily="66" charset="0"/>
              </a:rPr>
              <a:t>We have purchased a font which all teachers are now beginning to use in the planning they produce for the children. </a:t>
            </a:r>
          </a:p>
          <a:p>
            <a:endParaRPr lang="en-GB">
              <a:latin typeface="Linkpen 2a Join Connect" panose="03050602060000000000" pitchFamily="66" charset="0"/>
            </a:endParaRPr>
          </a:p>
          <a:p>
            <a:r>
              <a:rPr lang="en-GB">
                <a:latin typeface="Linkpen 2a Join Connect" panose="03050602060000000000" pitchFamily="66" charset="0"/>
              </a:rPr>
              <a:t>This means that the children are seeing the same font and letter formation and it is encouraging them to improve handwriting and remember to join their handwriting. </a:t>
            </a:r>
          </a:p>
          <a:p>
            <a:endParaRPr lang="en-GB">
              <a:latin typeface="Linkpen 2a Join Connect" panose="03050602060000000000" pitchFamily="66" charset="0"/>
            </a:endParaRPr>
          </a:p>
          <a:p>
            <a:r>
              <a:rPr lang="en-GB">
                <a:latin typeface="Linkpen 2a Join Connect" panose="03050602060000000000" pitchFamily="66" charset="0"/>
              </a:rPr>
              <a:t>OFSTED asked us to make sure that the children always take pride in the presentation of their work. We listened and have already made changes to our expectations in the classroom. </a:t>
            </a:r>
          </a:p>
        </p:txBody>
      </p:sp>
    </p:spTree>
    <p:extLst>
      <p:ext uri="{BB962C8B-B14F-4D97-AF65-F5344CB8AC3E}">
        <p14:creationId xmlns:p14="http://schemas.microsoft.com/office/powerpoint/2010/main" val="2002003309"/>
      </p:ext>
    </p:extLst>
  </p:cSld>
  <p:clrMapOvr>
    <a:masterClrMapping/>
  </p:clrMapOvr>
</p:sld>
</file>

<file path=ppt/theme/theme1.xml><?xml version="1.0" encoding="utf-8"?>
<a:theme xmlns:a="http://schemas.openxmlformats.org/drawingml/2006/main" name="BevelVTI">
  <a:themeElements>
    <a:clrScheme name="AnalogousFromRegularSeedLeftStep">
      <a:dk1>
        <a:srgbClr val="000000"/>
      </a:dk1>
      <a:lt1>
        <a:srgbClr val="FFFFFF"/>
      </a:lt1>
      <a:dk2>
        <a:srgbClr val="213B36"/>
      </a:dk2>
      <a:lt2>
        <a:srgbClr val="E8E6E2"/>
      </a:lt2>
      <a:accent1>
        <a:srgbClr val="4D75C3"/>
      </a:accent1>
      <a:accent2>
        <a:srgbClr val="3B95B1"/>
      </a:accent2>
      <a:accent3>
        <a:srgbClr val="47B4A0"/>
      </a:accent3>
      <a:accent4>
        <a:srgbClr val="3BB16B"/>
      </a:accent4>
      <a:accent5>
        <a:srgbClr val="49B848"/>
      </a:accent5>
      <a:accent6>
        <a:srgbClr val="6DB13B"/>
      </a:accent6>
      <a:hlink>
        <a:srgbClr val="A17C35"/>
      </a:hlink>
      <a:folHlink>
        <a:srgbClr val="7F7F7F"/>
      </a:folHlink>
    </a:clrScheme>
    <a:fontScheme name="Custom 53">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evelVTI" id="{C9E5F598-602B-46C1-AA16-073CEB959654}" vid="{2AE1FD39-65AD-4D34-93E9-C7019D0ECB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fd46422-c270-4910-9aa2-98acf8363e6d">
      <Terms xmlns="http://schemas.microsoft.com/office/infopath/2007/PartnerControls"/>
    </lcf76f155ced4ddcb4097134ff3c332f>
    <TaxCatchAll xmlns="38c6c404-9796-4e00-a5e0-4b9fa2ad9eb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0DA50FDADC26147953A4A7EB16EABD6" ma:contentTypeVersion="14" ma:contentTypeDescription="Create a new document." ma:contentTypeScope="" ma:versionID="f679cdb080a09864b484c1f279758404">
  <xsd:schema xmlns:xsd="http://www.w3.org/2001/XMLSchema" xmlns:xs="http://www.w3.org/2001/XMLSchema" xmlns:p="http://schemas.microsoft.com/office/2006/metadata/properties" xmlns:ns2="dfd46422-c270-4910-9aa2-98acf8363e6d" xmlns:ns3="38c6c404-9796-4e00-a5e0-4b9fa2ad9eba" targetNamespace="http://schemas.microsoft.com/office/2006/metadata/properties" ma:root="true" ma:fieldsID="a5158d2f196824e3166a1028b947cd48" ns2:_="" ns3:_="">
    <xsd:import namespace="dfd46422-c270-4910-9aa2-98acf8363e6d"/>
    <xsd:import namespace="38c6c404-9796-4e00-a5e0-4b9fa2ad9eb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46422-c270-4910-9aa2-98acf8363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364d9c1-5d2d-4cf9-8399-b69f16d1141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6c404-9796-4e00-a5e0-4b9fa2ad9eb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23ec5c4-8697-4787-b867-42d1874fbac7}" ma:internalName="TaxCatchAll" ma:showField="CatchAllData" ma:web="38c6c404-9796-4e00-a5e0-4b9fa2ad9e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B2C250E-7812-439C-9D13-F4C358240F41}">
  <ds:schemaRefs>
    <ds:schemaRef ds:uri="38c6c404-9796-4e00-a5e0-4b9fa2ad9eba"/>
    <ds:schemaRef ds:uri="dfd46422-c270-4910-9aa2-98acf8363e6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22D91D6-C15F-4AF8-9436-AB3CAEF5F04D}">
  <ds:schemaRefs>
    <ds:schemaRef ds:uri="38c6c404-9796-4e00-a5e0-4b9fa2ad9eba"/>
    <ds:schemaRef ds:uri="dfd46422-c270-4910-9aa2-98acf8363e6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ED9383B-EC4A-450E-BCF6-EA1F8D9C43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6</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BevelVTI</vt:lpstr>
      <vt:lpstr>Writing at Loughton School </vt:lpstr>
      <vt:lpstr>The Writing Rainbow </vt:lpstr>
      <vt:lpstr>PowerPoint Presentation</vt:lpstr>
      <vt:lpstr>PowerPoint Presentation</vt:lpstr>
      <vt:lpstr>Teaching and learning</vt:lpstr>
      <vt:lpstr>Writing Assessment</vt:lpstr>
      <vt:lpstr>What we did last year to improve our provision:</vt:lpstr>
      <vt:lpstr>What we did last year to improve spelling at Loughton School:</vt:lpstr>
      <vt:lpstr>Writing for Pleasure</vt:lpstr>
      <vt:lpstr>PowerPoint Presentation</vt:lpstr>
      <vt:lpstr>SPELLING SHED</vt:lpstr>
      <vt:lpstr>Linkpen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Solloway</dc:creator>
  <cp:revision>3</cp:revision>
  <dcterms:created xsi:type="dcterms:W3CDTF">2022-09-26T12:41:34Z</dcterms:created>
  <dcterms:modified xsi:type="dcterms:W3CDTF">2025-09-26T13:48:10Z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0x01010020DA50FDADC26147953A4A7EB16EABD6</vt:lpwstr>
  </property>
  <property fmtid="{D5CDD505-2E9C-101B-9397-08002B2CF9AE}" pid="3" name="Order">
    <vt:r8>1226200</vt:r8>
  </property>
  <property fmtid="{D5CDD505-2E9C-101B-9397-08002B2CF9AE}" pid="4" name="MediaServiceImageTags">
    <vt:lpwstr/>
  </property>
</Properties>
</file>